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3" r:id="rId8"/>
    <p:sldId id="265" r:id="rId9"/>
    <p:sldId id="266" r:id="rId10"/>
    <p:sldId id="267" r:id="rId11"/>
    <p:sldId id="268" r:id="rId12"/>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D53F73-9289-4F22-B417-0AD1516FE12A}" v="134" dt="2022-03-12T13:48:26.46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89" autoAdjust="0"/>
    <p:restoredTop sz="96247" autoAdjust="0"/>
  </p:normalViewPr>
  <p:slideViewPr>
    <p:cSldViewPr snapToGrid="0">
      <p:cViewPr varScale="1">
        <p:scale>
          <a:sx n="103" d="100"/>
          <a:sy n="103" d="100"/>
        </p:scale>
        <p:origin x="906" y="72"/>
      </p:cViewPr>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ugo Meschini Rocha" userId="49c78ed90a3f55ca" providerId="LiveId" clId="{7DD53F73-9289-4F22-B417-0AD1516FE12A}"/>
    <pc:docChg chg="undo redo custSel addSld delSld modSld sldOrd modMainMaster">
      <pc:chgData name="Hugo Meschini Rocha" userId="49c78ed90a3f55ca" providerId="LiveId" clId="{7DD53F73-9289-4F22-B417-0AD1516FE12A}" dt="2022-03-13T12:59:00.526" v="9663" actId="20577"/>
      <pc:docMkLst>
        <pc:docMk/>
      </pc:docMkLst>
      <pc:sldChg chg="addSp modSp mod">
        <pc:chgData name="Hugo Meschini Rocha" userId="49c78ed90a3f55ca" providerId="LiveId" clId="{7DD53F73-9289-4F22-B417-0AD1516FE12A}" dt="2022-03-05T13:05:57.343" v="359" actId="20577"/>
        <pc:sldMkLst>
          <pc:docMk/>
          <pc:sldMk cId="1350266285" sldId="256"/>
        </pc:sldMkLst>
        <pc:spChg chg="mod">
          <ac:chgData name="Hugo Meschini Rocha" userId="49c78ed90a3f55ca" providerId="LiveId" clId="{7DD53F73-9289-4F22-B417-0AD1516FE12A}" dt="2022-03-05T13:05:57.343" v="359" actId="20577"/>
          <ac:spMkLst>
            <pc:docMk/>
            <pc:sldMk cId="1350266285" sldId="256"/>
            <ac:spMk id="2" creationId="{9CC74C6D-B12B-451D-8398-2BD0C262507C}"/>
          </ac:spMkLst>
        </pc:spChg>
        <pc:spChg chg="mod">
          <ac:chgData name="Hugo Meschini Rocha" userId="49c78ed90a3f55ca" providerId="LiveId" clId="{7DD53F73-9289-4F22-B417-0AD1516FE12A}" dt="2022-03-05T12:31:57.333" v="349" actId="14100"/>
          <ac:spMkLst>
            <pc:docMk/>
            <pc:sldMk cId="1350266285" sldId="256"/>
            <ac:spMk id="3" creationId="{1611DE23-6B50-42DC-9E3C-6B41F9DB4320}"/>
          </ac:spMkLst>
        </pc:spChg>
        <pc:spChg chg="add mod">
          <ac:chgData name="Hugo Meschini Rocha" userId="49c78ed90a3f55ca" providerId="LiveId" clId="{7DD53F73-9289-4F22-B417-0AD1516FE12A}" dt="2022-03-05T12:13:24.473" v="81" actId="121"/>
          <ac:spMkLst>
            <pc:docMk/>
            <pc:sldMk cId="1350266285" sldId="256"/>
            <ac:spMk id="6" creationId="{443ABFDC-B7A1-44D0-96E9-C153423E06DB}"/>
          </ac:spMkLst>
        </pc:spChg>
      </pc:sldChg>
      <pc:sldChg chg="addSp delSp modSp mod">
        <pc:chgData name="Hugo Meschini Rocha" userId="49c78ed90a3f55ca" providerId="LiveId" clId="{7DD53F73-9289-4F22-B417-0AD1516FE12A}" dt="2022-03-13T12:15:43.312" v="9585" actId="790"/>
        <pc:sldMkLst>
          <pc:docMk/>
          <pc:sldMk cId="1508610323" sldId="257"/>
        </pc:sldMkLst>
        <pc:spChg chg="del">
          <ac:chgData name="Hugo Meschini Rocha" userId="49c78ed90a3f55ca" providerId="LiveId" clId="{7DD53F73-9289-4F22-B417-0AD1516FE12A}" dt="2022-03-05T12:16:55.187" v="90" actId="478"/>
          <ac:spMkLst>
            <pc:docMk/>
            <pc:sldMk cId="1508610323" sldId="257"/>
            <ac:spMk id="2" creationId="{057772F6-AF7F-4117-8C7C-B567BCA99AA5}"/>
          </ac:spMkLst>
        </pc:spChg>
        <pc:spChg chg="del mod">
          <ac:chgData name="Hugo Meschini Rocha" userId="49c78ed90a3f55ca" providerId="LiveId" clId="{7DD53F73-9289-4F22-B417-0AD1516FE12A}" dt="2022-03-05T12:30:11.101" v="292" actId="478"/>
          <ac:spMkLst>
            <pc:docMk/>
            <pc:sldMk cId="1508610323" sldId="257"/>
            <ac:spMk id="3" creationId="{8403DEDC-253A-43A5-B5F3-6C25E6DFB79D}"/>
          </ac:spMkLst>
        </pc:spChg>
        <pc:spChg chg="add del mod">
          <ac:chgData name="Hugo Meschini Rocha" userId="49c78ed90a3f55ca" providerId="LiveId" clId="{7DD53F73-9289-4F22-B417-0AD1516FE12A}" dt="2022-03-05T12:30:19.603" v="294" actId="478"/>
          <ac:spMkLst>
            <pc:docMk/>
            <pc:sldMk cId="1508610323" sldId="257"/>
            <ac:spMk id="5" creationId="{8D8C73A3-AD88-44B2-8E92-87A12C5C64D8}"/>
          </ac:spMkLst>
        </pc:spChg>
        <pc:spChg chg="add del mod">
          <ac:chgData name="Hugo Meschini Rocha" userId="49c78ed90a3f55ca" providerId="LiveId" clId="{7DD53F73-9289-4F22-B417-0AD1516FE12A}" dt="2022-03-05T12:30:20.410" v="295" actId="478"/>
          <ac:spMkLst>
            <pc:docMk/>
            <pc:sldMk cId="1508610323" sldId="257"/>
            <ac:spMk id="6" creationId="{F72FB268-7E0C-4416-A675-BB561774B29E}"/>
          </ac:spMkLst>
        </pc:spChg>
        <pc:spChg chg="add del mod">
          <ac:chgData name="Hugo Meschini Rocha" userId="49c78ed90a3f55ca" providerId="LiveId" clId="{7DD53F73-9289-4F22-B417-0AD1516FE12A}" dt="2022-03-05T12:30:20.859" v="296" actId="478"/>
          <ac:spMkLst>
            <pc:docMk/>
            <pc:sldMk cId="1508610323" sldId="257"/>
            <ac:spMk id="7" creationId="{2311FA60-81F9-4A7A-A0B1-AB186BB8B14C}"/>
          </ac:spMkLst>
        </pc:spChg>
        <pc:spChg chg="add del mod">
          <ac:chgData name="Hugo Meschini Rocha" userId="49c78ed90a3f55ca" providerId="LiveId" clId="{7DD53F73-9289-4F22-B417-0AD1516FE12A}" dt="2022-03-05T12:30:22.499" v="298" actId="478"/>
          <ac:spMkLst>
            <pc:docMk/>
            <pc:sldMk cId="1508610323" sldId="257"/>
            <ac:spMk id="8" creationId="{029294B1-F6D7-4E85-9B29-4AFE51AE8B07}"/>
          </ac:spMkLst>
        </pc:spChg>
        <pc:spChg chg="add mod">
          <ac:chgData name="Hugo Meschini Rocha" userId="49c78ed90a3f55ca" providerId="LiveId" clId="{7DD53F73-9289-4F22-B417-0AD1516FE12A}" dt="2022-03-13T12:15:43.312" v="9585" actId="790"/>
          <ac:spMkLst>
            <pc:docMk/>
            <pc:sldMk cId="1508610323" sldId="257"/>
            <ac:spMk id="9" creationId="{6C9D3B66-A4B5-4129-9FD0-2B528BBEFD75}"/>
          </ac:spMkLst>
        </pc:spChg>
        <pc:spChg chg="add mod">
          <ac:chgData name="Hugo Meschini Rocha" userId="49c78ed90a3f55ca" providerId="LiveId" clId="{7DD53F73-9289-4F22-B417-0AD1516FE12A}" dt="2022-03-13T12:15:43.312" v="9585" actId="790"/>
          <ac:spMkLst>
            <pc:docMk/>
            <pc:sldMk cId="1508610323" sldId="257"/>
            <ac:spMk id="10" creationId="{C8E69DB9-7BA9-418A-8B78-6ABEEA988C95}"/>
          </ac:spMkLst>
        </pc:spChg>
        <pc:spChg chg="add mod">
          <ac:chgData name="Hugo Meschini Rocha" userId="49c78ed90a3f55ca" providerId="LiveId" clId="{7DD53F73-9289-4F22-B417-0AD1516FE12A}" dt="2022-03-13T12:15:43.312" v="9585" actId="790"/>
          <ac:spMkLst>
            <pc:docMk/>
            <pc:sldMk cId="1508610323" sldId="257"/>
            <ac:spMk id="11" creationId="{C6170CEE-1EFF-4A0E-9AA6-5EA998D5B77F}"/>
          </ac:spMkLst>
        </pc:spChg>
        <pc:spChg chg="add mod">
          <ac:chgData name="Hugo Meschini Rocha" userId="49c78ed90a3f55ca" providerId="LiveId" clId="{7DD53F73-9289-4F22-B417-0AD1516FE12A}" dt="2022-03-13T12:15:43.312" v="9585" actId="790"/>
          <ac:spMkLst>
            <pc:docMk/>
            <pc:sldMk cId="1508610323" sldId="257"/>
            <ac:spMk id="12" creationId="{6C5ACB51-A50F-4ACE-A47C-64F2E1B462F7}"/>
          </ac:spMkLst>
        </pc:spChg>
        <pc:spChg chg="add mod">
          <ac:chgData name="Hugo Meschini Rocha" userId="49c78ed90a3f55ca" providerId="LiveId" clId="{7DD53F73-9289-4F22-B417-0AD1516FE12A}" dt="2022-03-13T12:15:43.312" v="9585" actId="790"/>
          <ac:spMkLst>
            <pc:docMk/>
            <pc:sldMk cId="1508610323" sldId="257"/>
            <ac:spMk id="13" creationId="{274E41B3-7E0A-487A-A0D1-4CE9D4C6AEAB}"/>
          </ac:spMkLst>
        </pc:spChg>
        <pc:spChg chg="add mod">
          <ac:chgData name="Hugo Meschini Rocha" userId="49c78ed90a3f55ca" providerId="LiveId" clId="{7DD53F73-9289-4F22-B417-0AD1516FE12A}" dt="2022-03-05T12:30:37.575" v="301" actId="207"/>
          <ac:spMkLst>
            <pc:docMk/>
            <pc:sldMk cId="1508610323" sldId="257"/>
            <ac:spMk id="14" creationId="{B939CB10-3B4C-466C-8C45-B75C5A970F55}"/>
          </ac:spMkLst>
        </pc:spChg>
        <pc:spChg chg="add mod">
          <ac:chgData name="Hugo Meschini Rocha" userId="49c78ed90a3f55ca" providerId="LiveId" clId="{7DD53F73-9289-4F22-B417-0AD1516FE12A}" dt="2022-03-13T12:15:43.312" v="9585" actId="790"/>
          <ac:spMkLst>
            <pc:docMk/>
            <pc:sldMk cId="1508610323" sldId="257"/>
            <ac:spMk id="15" creationId="{B9635312-9E50-4917-B289-6E69F6F1E2F5}"/>
          </ac:spMkLst>
        </pc:spChg>
        <pc:spChg chg="add mod">
          <ac:chgData name="Hugo Meschini Rocha" userId="49c78ed90a3f55ca" providerId="LiveId" clId="{7DD53F73-9289-4F22-B417-0AD1516FE12A}" dt="2022-03-05T12:26:10.858" v="249" actId="571"/>
          <ac:spMkLst>
            <pc:docMk/>
            <pc:sldMk cId="1508610323" sldId="257"/>
            <ac:spMk id="15" creationId="{FDECED0F-8DF8-4231-B7C3-4A6A52F46C70}"/>
          </ac:spMkLst>
        </pc:spChg>
        <pc:spChg chg="add mod">
          <ac:chgData name="Hugo Meschini Rocha" userId="49c78ed90a3f55ca" providerId="LiveId" clId="{7DD53F73-9289-4F22-B417-0AD1516FE12A}" dt="2022-03-13T12:15:43.312" v="9585" actId="790"/>
          <ac:spMkLst>
            <pc:docMk/>
            <pc:sldMk cId="1508610323" sldId="257"/>
            <ac:spMk id="16" creationId="{84C188C7-52D3-4986-94A6-E84A000A66E1}"/>
          </ac:spMkLst>
        </pc:spChg>
        <pc:spChg chg="add mod">
          <ac:chgData name="Hugo Meschini Rocha" userId="49c78ed90a3f55ca" providerId="LiveId" clId="{7DD53F73-9289-4F22-B417-0AD1516FE12A}" dt="2022-03-05T12:26:10.858" v="249" actId="571"/>
          <ac:spMkLst>
            <pc:docMk/>
            <pc:sldMk cId="1508610323" sldId="257"/>
            <ac:spMk id="16" creationId="{89211B55-694C-4D9B-940C-A7AF221418D0}"/>
          </ac:spMkLst>
        </pc:spChg>
        <pc:spChg chg="add mod">
          <ac:chgData name="Hugo Meschini Rocha" userId="49c78ed90a3f55ca" providerId="LiveId" clId="{7DD53F73-9289-4F22-B417-0AD1516FE12A}" dt="2022-03-05T12:26:10.858" v="249" actId="571"/>
          <ac:spMkLst>
            <pc:docMk/>
            <pc:sldMk cId="1508610323" sldId="257"/>
            <ac:spMk id="17" creationId="{66EC227F-7CE3-4571-9B5D-D0F979796A7F}"/>
          </ac:spMkLst>
        </pc:spChg>
        <pc:spChg chg="add mod">
          <ac:chgData name="Hugo Meschini Rocha" userId="49c78ed90a3f55ca" providerId="LiveId" clId="{7DD53F73-9289-4F22-B417-0AD1516FE12A}" dt="2022-03-13T12:15:43.312" v="9585" actId="790"/>
          <ac:spMkLst>
            <pc:docMk/>
            <pc:sldMk cId="1508610323" sldId="257"/>
            <ac:spMk id="17" creationId="{DF946194-BFF4-4C34-986A-9AE585332BAD}"/>
          </ac:spMkLst>
        </pc:spChg>
        <pc:spChg chg="add mod">
          <ac:chgData name="Hugo Meschini Rocha" userId="49c78ed90a3f55ca" providerId="LiveId" clId="{7DD53F73-9289-4F22-B417-0AD1516FE12A}" dt="2022-03-13T12:15:43.312" v="9585" actId="790"/>
          <ac:spMkLst>
            <pc:docMk/>
            <pc:sldMk cId="1508610323" sldId="257"/>
            <ac:spMk id="18" creationId="{A457C565-C9F2-4C2F-B1D6-04FBE68A7AF2}"/>
          </ac:spMkLst>
        </pc:spChg>
        <pc:spChg chg="add mod">
          <ac:chgData name="Hugo Meschini Rocha" userId="49c78ed90a3f55ca" providerId="LiveId" clId="{7DD53F73-9289-4F22-B417-0AD1516FE12A}" dt="2022-03-05T12:26:10.858" v="249" actId="571"/>
          <ac:spMkLst>
            <pc:docMk/>
            <pc:sldMk cId="1508610323" sldId="257"/>
            <ac:spMk id="18" creationId="{BD3DD9F9-3C90-4EB2-99D1-64CE2EE1796C}"/>
          </ac:spMkLst>
        </pc:spChg>
        <pc:spChg chg="add mod">
          <ac:chgData name="Hugo Meschini Rocha" userId="49c78ed90a3f55ca" providerId="LiveId" clId="{7DD53F73-9289-4F22-B417-0AD1516FE12A}" dt="2022-03-05T12:26:10.250" v="248" actId="571"/>
          <ac:spMkLst>
            <pc:docMk/>
            <pc:sldMk cId="1508610323" sldId="257"/>
            <ac:spMk id="19" creationId="{9ECD5258-845E-494C-A129-55539B2B96CA}"/>
          </ac:spMkLst>
        </pc:spChg>
        <pc:spChg chg="add mod">
          <ac:chgData name="Hugo Meschini Rocha" userId="49c78ed90a3f55ca" providerId="LiveId" clId="{7DD53F73-9289-4F22-B417-0AD1516FE12A}" dt="2022-03-13T12:15:43.312" v="9585" actId="790"/>
          <ac:spMkLst>
            <pc:docMk/>
            <pc:sldMk cId="1508610323" sldId="257"/>
            <ac:spMk id="19" creationId="{F14D85EB-C651-4800-B440-5430D243EEF2}"/>
          </ac:spMkLst>
        </pc:spChg>
        <pc:spChg chg="add mod">
          <ac:chgData name="Hugo Meschini Rocha" userId="49c78ed90a3f55ca" providerId="LiveId" clId="{7DD53F73-9289-4F22-B417-0AD1516FE12A}" dt="2022-03-05T12:26:10.250" v="248" actId="571"/>
          <ac:spMkLst>
            <pc:docMk/>
            <pc:sldMk cId="1508610323" sldId="257"/>
            <ac:spMk id="20" creationId="{68897BCA-222C-410E-97E9-C363024C5FDE}"/>
          </ac:spMkLst>
        </pc:spChg>
        <pc:spChg chg="add mod">
          <ac:chgData name="Hugo Meschini Rocha" userId="49c78ed90a3f55ca" providerId="LiveId" clId="{7DD53F73-9289-4F22-B417-0AD1516FE12A}" dt="2022-03-13T12:15:43.312" v="9585" actId="790"/>
          <ac:spMkLst>
            <pc:docMk/>
            <pc:sldMk cId="1508610323" sldId="257"/>
            <ac:spMk id="20" creationId="{FE07FDB0-5C09-4A04-8A14-3F3D5E955B3E}"/>
          </ac:spMkLst>
        </pc:spChg>
        <pc:spChg chg="add mod">
          <ac:chgData name="Hugo Meschini Rocha" userId="49c78ed90a3f55ca" providerId="LiveId" clId="{7DD53F73-9289-4F22-B417-0AD1516FE12A}" dt="2022-03-05T12:26:10.250" v="248" actId="571"/>
          <ac:spMkLst>
            <pc:docMk/>
            <pc:sldMk cId="1508610323" sldId="257"/>
            <ac:spMk id="21" creationId="{D04901DA-5EB4-42A3-9E33-A0EBE3E85A90}"/>
          </ac:spMkLst>
        </pc:spChg>
        <pc:spChg chg="add mod">
          <ac:chgData name="Hugo Meschini Rocha" userId="49c78ed90a3f55ca" providerId="LiveId" clId="{7DD53F73-9289-4F22-B417-0AD1516FE12A}" dt="2022-03-13T12:15:43.312" v="9585" actId="790"/>
          <ac:spMkLst>
            <pc:docMk/>
            <pc:sldMk cId="1508610323" sldId="257"/>
            <ac:spMk id="21" creationId="{FFD64F9C-6473-47E9-B452-3C9035F991FB}"/>
          </ac:spMkLst>
        </pc:spChg>
        <pc:spChg chg="add mod">
          <ac:chgData name="Hugo Meschini Rocha" userId="49c78ed90a3f55ca" providerId="LiveId" clId="{7DD53F73-9289-4F22-B417-0AD1516FE12A}" dt="2022-03-05T12:26:10.250" v="248" actId="571"/>
          <ac:spMkLst>
            <pc:docMk/>
            <pc:sldMk cId="1508610323" sldId="257"/>
            <ac:spMk id="22" creationId="{261DB516-14F7-4B0C-B0A3-82FD876017A7}"/>
          </ac:spMkLst>
        </pc:spChg>
        <pc:spChg chg="add mod">
          <ac:chgData name="Hugo Meschini Rocha" userId="49c78ed90a3f55ca" providerId="LiveId" clId="{7DD53F73-9289-4F22-B417-0AD1516FE12A}" dt="2022-03-13T12:15:43.312" v="9585" actId="790"/>
          <ac:spMkLst>
            <pc:docMk/>
            <pc:sldMk cId="1508610323" sldId="257"/>
            <ac:spMk id="22" creationId="{E0B8DC10-CE3A-4911-8919-D97F8F48F163}"/>
          </ac:spMkLst>
        </pc:spChg>
        <pc:spChg chg="add mod">
          <ac:chgData name="Hugo Meschini Rocha" userId="49c78ed90a3f55ca" providerId="LiveId" clId="{7DD53F73-9289-4F22-B417-0AD1516FE12A}" dt="2022-03-05T12:26:10.250" v="248" actId="571"/>
          <ac:spMkLst>
            <pc:docMk/>
            <pc:sldMk cId="1508610323" sldId="257"/>
            <ac:spMk id="23" creationId="{9E296CEA-11FB-4F72-8134-AC54EB7CBE3B}"/>
          </ac:spMkLst>
        </pc:spChg>
        <pc:spChg chg="add del mod">
          <ac:chgData name="Hugo Meschini Rocha" userId="49c78ed90a3f55ca" providerId="LiveId" clId="{7DD53F73-9289-4F22-B417-0AD1516FE12A}" dt="2022-03-05T12:30:17.706" v="293" actId="478"/>
          <ac:spMkLst>
            <pc:docMk/>
            <pc:sldMk cId="1508610323" sldId="257"/>
            <ac:spMk id="29" creationId="{A75495A0-80B9-4C58-9757-8D0EC1DE7A83}"/>
          </ac:spMkLst>
        </pc:spChg>
        <pc:spChg chg="add mod">
          <ac:chgData name="Hugo Meschini Rocha" userId="49c78ed90a3f55ca" providerId="LiveId" clId="{7DD53F73-9289-4F22-B417-0AD1516FE12A}" dt="2022-03-13T12:15:43.312" v="9585" actId="790"/>
          <ac:spMkLst>
            <pc:docMk/>
            <pc:sldMk cId="1508610323" sldId="257"/>
            <ac:spMk id="30" creationId="{FB09F1A0-285D-453A-A38A-4DBD617A211A}"/>
          </ac:spMkLst>
        </pc:spChg>
        <pc:spChg chg="add mod">
          <ac:chgData name="Hugo Meschini Rocha" userId="49c78ed90a3f55ca" providerId="LiveId" clId="{7DD53F73-9289-4F22-B417-0AD1516FE12A}" dt="2022-03-13T12:15:43.312" v="9585" actId="790"/>
          <ac:spMkLst>
            <pc:docMk/>
            <pc:sldMk cId="1508610323" sldId="257"/>
            <ac:spMk id="31" creationId="{5840AEB0-BBAB-4A1C-BCEC-A482E70A6B97}"/>
          </ac:spMkLst>
        </pc:spChg>
        <pc:spChg chg="add mod">
          <ac:chgData name="Hugo Meschini Rocha" userId="49c78ed90a3f55ca" providerId="LiveId" clId="{7DD53F73-9289-4F22-B417-0AD1516FE12A}" dt="2022-03-13T12:15:43.312" v="9585" actId="790"/>
          <ac:spMkLst>
            <pc:docMk/>
            <pc:sldMk cId="1508610323" sldId="257"/>
            <ac:spMk id="32" creationId="{A63A5742-7D65-4099-9319-319666ED1F96}"/>
          </ac:spMkLst>
        </pc:spChg>
        <pc:picChg chg="add del mod ord modCrop">
          <ac:chgData name="Hugo Meschini Rocha" userId="49c78ed90a3f55ca" providerId="LiveId" clId="{7DD53F73-9289-4F22-B417-0AD1516FE12A}" dt="2022-03-05T12:27:24.811" v="254" actId="478"/>
          <ac:picMkLst>
            <pc:docMk/>
            <pc:sldMk cId="1508610323" sldId="257"/>
            <ac:picMk id="4" creationId="{BDC2DFD7-2795-4376-975F-187B1CF0CE53}"/>
          </ac:picMkLst>
        </pc:picChg>
        <pc:picChg chg="add del mod ord">
          <ac:chgData name="Hugo Meschini Rocha" userId="49c78ed90a3f55ca" providerId="LiveId" clId="{7DD53F73-9289-4F22-B417-0AD1516FE12A}" dt="2022-03-05T12:28:21.834" v="259" actId="478"/>
          <ac:picMkLst>
            <pc:docMk/>
            <pc:sldMk cId="1508610323" sldId="257"/>
            <ac:picMk id="25" creationId="{6B303A3D-2C04-4AE1-8A91-5BFB0231F4BC}"/>
          </ac:picMkLst>
        </pc:picChg>
        <pc:picChg chg="add mod ord modCrop">
          <ac:chgData name="Hugo Meschini Rocha" userId="49c78ed90a3f55ca" providerId="LiveId" clId="{7DD53F73-9289-4F22-B417-0AD1516FE12A}" dt="2022-03-05T13:04:05.833" v="351" actId="732"/>
          <ac:picMkLst>
            <pc:docMk/>
            <pc:sldMk cId="1508610323" sldId="257"/>
            <ac:picMk id="27" creationId="{24465502-12FF-4C8C-93EC-D0652564DB22}"/>
          </ac:picMkLst>
        </pc:picChg>
      </pc:sldChg>
      <pc:sldChg chg="addSp delSp modSp new mod modClrScheme chgLayout">
        <pc:chgData name="Hugo Meschini Rocha" userId="49c78ed90a3f55ca" providerId="LiveId" clId="{7DD53F73-9289-4F22-B417-0AD1516FE12A}" dt="2022-03-13T12:18:41.556" v="9647" actId="20577"/>
        <pc:sldMkLst>
          <pc:docMk/>
          <pc:sldMk cId="1516613548" sldId="258"/>
        </pc:sldMkLst>
        <pc:spChg chg="del mod ord">
          <ac:chgData name="Hugo Meschini Rocha" userId="49c78ed90a3f55ca" providerId="LiveId" clId="{7DD53F73-9289-4F22-B417-0AD1516FE12A}" dt="2022-03-05T13:05:39.808" v="356" actId="700"/>
          <ac:spMkLst>
            <pc:docMk/>
            <pc:sldMk cId="1516613548" sldId="258"/>
            <ac:spMk id="2" creationId="{1F14DA21-D0E0-4047-8A2F-8881B88FF752}"/>
          </ac:spMkLst>
        </pc:spChg>
        <pc:spChg chg="add mod ord">
          <ac:chgData name="Hugo Meschini Rocha" userId="49c78ed90a3f55ca" providerId="LiveId" clId="{7DD53F73-9289-4F22-B417-0AD1516FE12A}" dt="2022-03-12T10:27:41.032" v="2665" actId="14100"/>
          <ac:spMkLst>
            <pc:docMk/>
            <pc:sldMk cId="1516613548" sldId="258"/>
            <ac:spMk id="2" creationId="{5068E81E-FF84-4ABF-8F9F-E1D544B77F11}"/>
          </ac:spMkLst>
        </pc:spChg>
        <pc:spChg chg="del mod ord">
          <ac:chgData name="Hugo Meschini Rocha" userId="49c78ed90a3f55ca" providerId="LiveId" clId="{7DD53F73-9289-4F22-B417-0AD1516FE12A}" dt="2022-03-05T13:05:39.808" v="356" actId="700"/>
          <ac:spMkLst>
            <pc:docMk/>
            <pc:sldMk cId="1516613548" sldId="258"/>
            <ac:spMk id="3" creationId="{882D1513-FDD7-405A-90ED-319813286AE2}"/>
          </ac:spMkLst>
        </pc:spChg>
        <pc:spChg chg="add del mod ord">
          <ac:chgData name="Hugo Meschini Rocha" userId="49c78ed90a3f55ca" providerId="LiveId" clId="{7DD53F73-9289-4F22-B417-0AD1516FE12A}" dt="2022-03-05T13:06:45.873" v="375" actId="478"/>
          <ac:spMkLst>
            <pc:docMk/>
            <pc:sldMk cId="1516613548" sldId="258"/>
            <ac:spMk id="4" creationId="{24CFCEC0-7D1C-42B2-AD8D-E8D2E6A5672C}"/>
          </ac:spMkLst>
        </pc:spChg>
        <pc:spChg chg="add mod ord">
          <ac:chgData name="Hugo Meschini Rocha" userId="49c78ed90a3f55ca" providerId="LiveId" clId="{7DD53F73-9289-4F22-B417-0AD1516FE12A}" dt="2022-03-12T10:42:26.057" v="3067" actId="14100"/>
          <ac:spMkLst>
            <pc:docMk/>
            <pc:sldMk cId="1516613548" sldId="258"/>
            <ac:spMk id="4" creationId="{F5D9CB90-593D-417E-A6C8-FD96FA7EDF68}"/>
          </ac:spMkLst>
        </pc:spChg>
        <pc:spChg chg="add del mod ord">
          <ac:chgData name="Hugo Meschini Rocha" userId="49c78ed90a3f55ca" providerId="LiveId" clId="{7DD53F73-9289-4F22-B417-0AD1516FE12A}" dt="2022-03-05T13:06:48.192" v="376" actId="478"/>
          <ac:spMkLst>
            <pc:docMk/>
            <pc:sldMk cId="1516613548" sldId="258"/>
            <ac:spMk id="5" creationId="{D6AD48B9-FD7C-43D9-8B4E-FBC1A0C836FE}"/>
          </ac:spMkLst>
        </pc:spChg>
        <pc:spChg chg="add mod">
          <ac:chgData name="Hugo Meschini Rocha" userId="49c78ed90a3f55ca" providerId="LiveId" clId="{7DD53F73-9289-4F22-B417-0AD1516FE12A}" dt="2022-03-12T10:27:46.140" v="2674" actId="1037"/>
          <ac:spMkLst>
            <pc:docMk/>
            <pc:sldMk cId="1516613548" sldId="258"/>
            <ac:spMk id="6" creationId="{296E1D02-7AF3-4416-B2BF-370F64DB8D53}"/>
          </ac:spMkLst>
        </pc:spChg>
        <pc:spChg chg="add mod">
          <ac:chgData name="Hugo Meschini Rocha" userId="49c78ed90a3f55ca" providerId="LiveId" clId="{7DD53F73-9289-4F22-B417-0AD1516FE12A}" dt="2022-03-13T12:18:41.556" v="9647" actId="20577"/>
          <ac:spMkLst>
            <pc:docMk/>
            <pc:sldMk cId="1516613548" sldId="258"/>
            <ac:spMk id="7" creationId="{5C676A9D-FB67-4A32-B614-6F2F217B026A}"/>
          </ac:spMkLst>
        </pc:spChg>
        <pc:spChg chg="add del">
          <ac:chgData name="Hugo Meschini Rocha" userId="49c78ed90a3f55ca" providerId="LiveId" clId="{7DD53F73-9289-4F22-B417-0AD1516FE12A}" dt="2022-03-12T10:25:23.723" v="2631" actId="22"/>
          <ac:spMkLst>
            <pc:docMk/>
            <pc:sldMk cId="1516613548" sldId="258"/>
            <ac:spMk id="8" creationId="{5DD9DCBF-95D6-428C-AF94-259466FE08E8}"/>
          </ac:spMkLst>
        </pc:spChg>
        <pc:spChg chg="add del mod">
          <ac:chgData name="Hugo Meschini Rocha" userId="49c78ed90a3f55ca" providerId="LiveId" clId="{7DD53F73-9289-4F22-B417-0AD1516FE12A}" dt="2022-03-12T10:26:34.031" v="2645" actId="478"/>
          <ac:spMkLst>
            <pc:docMk/>
            <pc:sldMk cId="1516613548" sldId="258"/>
            <ac:spMk id="9" creationId="{F125CD95-BFC8-4AE9-8B2A-DB7EDAB8E8C3}"/>
          </ac:spMkLst>
        </pc:spChg>
        <pc:spChg chg="add mod">
          <ac:chgData name="Hugo Meschini Rocha" userId="49c78ed90a3f55ca" providerId="LiveId" clId="{7DD53F73-9289-4F22-B417-0AD1516FE12A}" dt="2022-03-12T10:29:56.171" v="2689" actId="14100"/>
          <ac:spMkLst>
            <pc:docMk/>
            <pc:sldMk cId="1516613548" sldId="258"/>
            <ac:spMk id="10" creationId="{C743329B-F7E1-46B7-BEC2-C27A00D6F213}"/>
          </ac:spMkLst>
        </pc:spChg>
        <pc:picChg chg="add mod modCrop">
          <ac:chgData name="Hugo Meschini Rocha" userId="49c78ed90a3f55ca" providerId="LiveId" clId="{7DD53F73-9289-4F22-B417-0AD1516FE12A}" dt="2022-03-12T10:30:01.394" v="2690" actId="1076"/>
          <ac:picMkLst>
            <pc:docMk/>
            <pc:sldMk cId="1516613548" sldId="258"/>
            <ac:picMk id="11" creationId="{D2FBBE4B-5B45-49DB-B711-BA7E90AFDDED}"/>
          </ac:picMkLst>
        </pc:picChg>
      </pc:sldChg>
      <pc:sldChg chg="addSp delSp modSp new mod">
        <pc:chgData name="Hugo Meschini Rocha" userId="49c78ed90a3f55ca" providerId="LiveId" clId="{7DD53F73-9289-4F22-B417-0AD1516FE12A}" dt="2022-03-13T12:20:17.218" v="9656" actId="790"/>
        <pc:sldMkLst>
          <pc:docMk/>
          <pc:sldMk cId="1693196773" sldId="259"/>
        </pc:sldMkLst>
        <pc:spChg chg="mod">
          <ac:chgData name="Hugo Meschini Rocha" userId="49c78ed90a3f55ca" providerId="LiveId" clId="{7DD53F73-9289-4F22-B417-0AD1516FE12A}" dt="2022-03-13T12:20:17.218" v="9656" actId="790"/>
          <ac:spMkLst>
            <pc:docMk/>
            <pc:sldMk cId="1693196773" sldId="259"/>
            <ac:spMk id="2" creationId="{8D85EEA2-6DC7-4A32-9C1B-773B9D3974E3}"/>
          </ac:spMkLst>
        </pc:spChg>
        <pc:spChg chg="del">
          <ac:chgData name="Hugo Meschini Rocha" userId="49c78ed90a3f55ca" providerId="LiveId" clId="{7DD53F73-9289-4F22-B417-0AD1516FE12A}" dt="2022-03-07T08:48:19.973" v="1107" actId="478"/>
          <ac:spMkLst>
            <pc:docMk/>
            <pc:sldMk cId="1693196773" sldId="259"/>
            <ac:spMk id="3" creationId="{D82C3108-DC5C-40EA-8B1C-C7B9481D807C}"/>
          </ac:spMkLst>
        </pc:spChg>
        <pc:spChg chg="add mod ord">
          <ac:chgData name="Hugo Meschini Rocha" userId="49c78ed90a3f55ca" providerId="LiveId" clId="{7DD53F73-9289-4F22-B417-0AD1516FE12A}" dt="2022-03-13T12:20:17.218" v="9656" actId="790"/>
          <ac:spMkLst>
            <pc:docMk/>
            <pc:sldMk cId="1693196773" sldId="259"/>
            <ac:spMk id="4" creationId="{E8F1BFF0-8CD7-48AA-A089-CA68DDF67721}"/>
          </ac:spMkLst>
        </pc:spChg>
        <pc:spChg chg="add del mod">
          <ac:chgData name="Hugo Meschini Rocha" userId="49c78ed90a3f55ca" providerId="LiveId" clId="{7DD53F73-9289-4F22-B417-0AD1516FE12A}" dt="2022-03-07T08:51:44.496" v="1198"/>
          <ac:spMkLst>
            <pc:docMk/>
            <pc:sldMk cId="1693196773" sldId="259"/>
            <ac:spMk id="5" creationId="{7F270B88-A0AF-444A-BF13-0A4FAF786D53}"/>
          </ac:spMkLst>
        </pc:spChg>
        <pc:spChg chg="add del mod">
          <ac:chgData name="Hugo Meschini Rocha" userId="49c78ed90a3f55ca" providerId="LiveId" clId="{7DD53F73-9289-4F22-B417-0AD1516FE12A}" dt="2022-03-07T08:51:50.938" v="1202"/>
          <ac:spMkLst>
            <pc:docMk/>
            <pc:sldMk cId="1693196773" sldId="259"/>
            <ac:spMk id="6" creationId="{36515D0D-8539-4B93-9280-749BE7AB7A97}"/>
          </ac:spMkLst>
        </pc:spChg>
        <pc:spChg chg="add mod">
          <ac:chgData name="Hugo Meschini Rocha" userId="49c78ed90a3f55ca" providerId="LiveId" clId="{7DD53F73-9289-4F22-B417-0AD1516FE12A}" dt="2022-03-13T12:20:17.218" v="9656" actId="790"/>
          <ac:spMkLst>
            <pc:docMk/>
            <pc:sldMk cId="1693196773" sldId="259"/>
            <ac:spMk id="8" creationId="{3EE2BA41-1CE1-4997-9133-81E41FFE2830}"/>
          </ac:spMkLst>
        </pc:spChg>
        <pc:spChg chg="add mod">
          <ac:chgData name="Hugo Meschini Rocha" userId="49c78ed90a3f55ca" providerId="LiveId" clId="{7DD53F73-9289-4F22-B417-0AD1516FE12A}" dt="2022-03-13T12:20:17.218" v="9656" actId="790"/>
          <ac:spMkLst>
            <pc:docMk/>
            <pc:sldMk cId="1693196773" sldId="259"/>
            <ac:spMk id="9" creationId="{F427F7FF-7512-44FF-92EF-9007D3F062D1}"/>
          </ac:spMkLst>
        </pc:spChg>
        <pc:spChg chg="add mod">
          <ac:chgData name="Hugo Meschini Rocha" userId="49c78ed90a3f55ca" providerId="LiveId" clId="{7DD53F73-9289-4F22-B417-0AD1516FE12A}" dt="2022-03-13T12:20:17.218" v="9656" actId="790"/>
          <ac:spMkLst>
            <pc:docMk/>
            <pc:sldMk cId="1693196773" sldId="259"/>
            <ac:spMk id="10" creationId="{53CA8D22-1882-4465-95BF-AF3015AF470A}"/>
          </ac:spMkLst>
        </pc:spChg>
        <pc:spChg chg="add mod">
          <ac:chgData name="Hugo Meschini Rocha" userId="49c78ed90a3f55ca" providerId="LiveId" clId="{7DD53F73-9289-4F22-B417-0AD1516FE12A}" dt="2022-03-13T12:20:17.218" v="9656" actId="790"/>
          <ac:spMkLst>
            <pc:docMk/>
            <pc:sldMk cId="1693196773" sldId="259"/>
            <ac:spMk id="11" creationId="{C0EA8D81-1B83-4821-92AF-E0A2D0003787}"/>
          </ac:spMkLst>
        </pc:spChg>
        <pc:spChg chg="add mod">
          <ac:chgData name="Hugo Meschini Rocha" userId="49c78ed90a3f55ca" providerId="LiveId" clId="{7DD53F73-9289-4F22-B417-0AD1516FE12A}" dt="2022-03-13T12:20:17.218" v="9656" actId="790"/>
          <ac:spMkLst>
            <pc:docMk/>
            <pc:sldMk cId="1693196773" sldId="259"/>
            <ac:spMk id="12" creationId="{B1799114-171E-4EA2-B7A2-B92DFE4AB825}"/>
          </ac:spMkLst>
        </pc:spChg>
        <pc:spChg chg="add mod">
          <ac:chgData name="Hugo Meschini Rocha" userId="49c78ed90a3f55ca" providerId="LiveId" clId="{7DD53F73-9289-4F22-B417-0AD1516FE12A}" dt="2022-03-13T12:20:17.218" v="9656" actId="790"/>
          <ac:spMkLst>
            <pc:docMk/>
            <pc:sldMk cId="1693196773" sldId="259"/>
            <ac:spMk id="13" creationId="{F4EE0D9C-BA1C-400E-8A38-967DEBBAA5DF}"/>
          </ac:spMkLst>
        </pc:spChg>
        <pc:spChg chg="add mod">
          <ac:chgData name="Hugo Meschini Rocha" userId="49c78ed90a3f55ca" providerId="LiveId" clId="{7DD53F73-9289-4F22-B417-0AD1516FE12A}" dt="2022-03-13T12:20:17.218" v="9656" actId="790"/>
          <ac:spMkLst>
            <pc:docMk/>
            <pc:sldMk cId="1693196773" sldId="259"/>
            <ac:spMk id="14" creationId="{E34E64C2-ADD6-4A29-A1B2-38436BC538FF}"/>
          </ac:spMkLst>
        </pc:spChg>
        <pc:spChg chg="add mod">
          <ac:chgData name="Hugo Meschini Rocha" userId="49c78ed90a3f55ca" providerId="LiveId" clId="{7DD53F73-9289-4F22-B417-0AD1516FE12A}" dt="2022-03-13T12:20:17.218" v="9656" actId="790"/>
          <ac:spMkLst>
            <pc:docMk/>
            <pc:sldMk cId="1693196773" sldId="259"/>
            <ac:spMk id="15" creationId="{2DD295AC-2353-42CE-8A30-5D5CFCEE22FB}"/>
          </ac:spMkLst>
        </pc:spChg>
        <pc:spChg chg="add mod">
          <ac:chgData name="Hugo Meschini Rocha" userId="49c78ed90a3f55ca" providerId="LiveId" clId="{7DD53F73-9289-4F22-B417-0AD1516FE12A}" dt="2022-03-13T12:20:17.218" v="9656" actId="790"/>
          <ac:spMkLst>
            <pc:docMk/>
            <pc:sldMk cId="1693196773" sldId="259"/>
            <ac:spMk id="16" creationId="{C7D03FBA-4B69-44D3-9C2E-2EBEAA33DB25}"/>
          </ac:spMkLst>
        </pc:spChg>
        <pc:spChg chg="add mod">
          <ac:chgData name="Hugo Meschini Rocha" userId="49c78ed90a3f55ca" providerId="LiveId" clId="{7DD53F73-9289-4F22-B417-0AD1516FE12A}" dt="2022-03-13T12:20:17.218" v="9656" actId="790"/>
          <ac:spMkLst>
            <pc:docMk/>
            <pc:sldMk cId="1693196773" sldId="259"/>
            <ac:spMk id="17" creationId="{007F1073-30D4-4BF5-ACE5-7909003CDA21}"/>
          </ac:spMkLst>
        </pc:spChg>
        <pc:spChg chg="add mod">
          <ac:chgData name="Hugo Meschini Rocha" userId="49c78ed90a3f55ca" providerId="LiveId" clId="{7DD53F73-9289-4F22-B417-0AD1516FE12A}" dt="2022-03-13T12:20:17.218" v="9656" actId="790"/>
          <ac:spMkLst>
            <pc:docMk/>
            <pc:sldMk cId="1693196773" sldId="259"/>
            <ac:spMk id="18" creationId="{FA0CD419-B51A-4A38-ADFD-BD5B6156631D}"/>
          </ac:spMkLst>
        </pc:spChg>
        <pc:spChg chg="add del mod">
          <ac:chgData name="Hugo Meschini Rocha" userId="49c78ed90a3f55ca" providerId="LiveId" clId="{7DD53F73-9289-4F22-B417-0AD1516FE12A}" dt="2022-03-12T10:47:49.528" v="3371" actId="478"/>
          <ac:spMkLst>
            <pc:docMk/>
            <pc:sldMk cId="1693196773" sldId="259"/>
            <ac:spMk id="19" creationId="{F54E2990-7840-40BC-81A8-E00965B99A1F}"/>
          </ac:spMkLst>
        </pc:spChg>
        <pc:spChg chg="add mod ord">
          <ac:chgData name="Hugo Meschini Rocha" userId="49c78ed90a3f55ca" providerId="LiveId" clId="{7DD53F73-9289-4F22-B417-0AD1516FE12A}" dt="2022-03-12T10:47:52.663" v="3372" actId="14100"/>
          <ac:spMkLst>
            <pc:docMk/>
            <pc:sldMk cId="1693196773" sldId="259"/>
            <ac:spMk id="20" creationId="{93CE37CF-6D8F-404E-8088-16762ADACFC8}"/>
          </ac:spMkLst>
        </pc:spChg>
        <pc:spChg chg="add mod">
          <ac:chgData name="Hugo Meschini Rocha" userId="49c78ed90a3f55ca" providerId="LiveId" clId="{7DD53F73-9289-4F22-B417-0AD1516FE12A}" dt="2022-03-12T10:40:45.848" v="3042" actId="14100"/>
          <ac:spMkLst>
            <pc:docMk/>
            <pc:sldMk cId="1693196773" sldId="259"/>
            <ac:spMk id="21" creationId="{2EAC34D1-7FC0-471E-837A-D277A1B67C03}"/>
          </ac:spMkLst>
        </pc:spChg>
        <pc:picChg chg="add del">
          <ac:chgData name="Hugo Meschini Rocha" userId="49c78ed90a3f55ca" providerId="LiveId" clId="{7DD53F73-9289-4F22-B417-0AD1516FE12A}" dt="2022-03-07T08:51:52.831" v="1204"/>
          <ac:picMkLst>
            <pc:docMk/>
            <pc:sldMk cId="1693196773" sldId="259"/>
            <ac:picMk id="7" creationId="{38BBCFF2-208E-4AED-8D9C-C2A6DD062FA2}"/>
          </ac:picMkLst>
        </pc:picChg>
      </pc:sldChg>
      <pc:sldChg chg="addSp delSp modSp add mod">
        <pc:chgData name="Hugo Meschini Rocha" userId="49c78ed90a3f55ca" providerId="LiveId" clId="{7DD53F73-9289-4F22-B417-0AD1516FE12A}" dt="2022-03-12T13:53:51.829" v="9576" actId="478"/>
        <pc:sldMkLst>
          <pc:docMk/>
          <pc:sldMk cId="4245272740" sldId="260"/>
        </pc:sldMkLst>
        <pc:spChg chg="del mod">
          <ac:chgData name="Hugo Meschini Rocha" userId="49c78ed90a3f55ca" providerId="LiveId" clId="{7DD53F73-9289-4F22-B417-0AD1516FE12A}" dt="2022-03-07T14:55:06.360" v="2143" actId="478"/>
          <ac:spMkLst>
            <pc:docMk/>
            <pc:sldMk cId="4245272740" sldId="260"/>
            <ac:spMk id="2" creationId="{8D85EEA2-6DC7-4A32-9C1B-773B9D3974E3}"/>
          </ac:spMkLst>
        </pc:spChg>
        <pc:spChg chg="del mod">
          <ac:chgData name="Hugo Meschini Rocha" userId="49c78ed90a3f55ca" providerId="LiveId" clId="{7DD53F73-9289-4F22-B417-0AD1516FE12A}" dt="2022-03-12T10:37:39.882" v="2815" actId="478"/>
          <ac:spMkLst>
            <pc:docMk/>
            <pc:sldMk cId="4245272740" sldId="260"/>
            <ac:spMk id="4" creationId="{E8F1BFF0-8CD7-48AA-A089-CA68DDF67721}"/>
          </ac:spMkLst>
        </pc:spChg>
        <pc:spChg chg="add del mod ord">
          <ac:chgData name="Hugo Meschini Rocha" userId="49c78ed90a3f55ca" providerId="LiveId" clId="{7DD53F73-9289-4F22-B417-0AD1516FE12A}" dt="2022-03-12T11:52:45.838" v="4160" actId="478"/>
          <ac:spMkLst>
            <pc:docMk/>
            <pc:sldMk cId="4245272740" sldId="260"/>
            <ac:spMk id="5" creationId="{0DAC4A32-F4D5-466C-9010-EA23F4489DF4}"/>
          </ac:spMkLst>
        </pc:spChg>
        <pc:spChg chg="add del mod">
          <ac:chgData name="Hugo Meschini Rocha" userId="49c78ed90a3f55ca" providerId="LiveId" clId="{7DD53F73-9289-4F22-B417-0AD1516FE12A}" dt="2022-03-07T14:55:11.234" v="2145" actId="478"/>
          <ac:spMkLst>
            <pc:docMk/>
            <pc:sldMk cId="4245272740" sldId="260"/>
            <ac:spMk id="5" creationId="{9BC1EB45-9467-4A19-B67C-A8E71A8C24DD}"/>
          </ac:spMkLst>
        </pc:spChg>
        <pc:spChg chg="add mod ord">
          <ac:chgData name="Hugo Meschini Rocha" userId="49c78ed90a3f55ca" providerId="LiveId" clId="{7DD53F73-9289-4F22-B417-0AD1516FE12A}" dt="2022-03-12T13:53:47.636" v="9575" actId="20577"/>
          <ac:spMkLst>
            <pc:docMk/>
            <pc:sldMk cId="4245272740" sldId="260"/>
            <ac:spMk id="6" creationId="{C028D685-AF50-4391-9B14-A58BD4F9498B}"/>
          </ac:spMkLst>
        </pc:spChg>
        <pc:spChg chg="add del mod">
          <ac:chgData name="Hugo Meschini Rocha" userId="49c78ed90a3f55ca" providerId="LiveId" clId="{7DD53F73-9289-4F22-B417-0AD1516FE12A}" dt="2022-03-12T12:46:30.366" v="6794" actId="478"/>
          <ac:spMkLst>
            <pc:docMk/>
            <pc:sldMk cId="4245272740" sldId="260"/>
            <ac:spMk id="7" creationId="{A84CB2E8-A0AB-4D39-9E79-B84817D41BD9}"/>
          </ac:spMkLst>
        </pc:spChg>
        <pc:spChg chg="del">
          <ac:chgData name="Hugo Meschini Rocha" userId="49c78ed90a3f55ca" providerId="LiveId" clId="{7DD53F73-9289-4F22-B417-0AD1516FE12A}" dt="2022-03-07T14:55:01.563" v="2141" actId="478"/>
          <ac:spMkLst>
            <pc:docMk/>
            <pc:sldMk cId="4245272740" sldId="260"/>
            <ac:spMk id="8" creationId="{3EE2BA41-1CE1-4997-9133-81E41FFE2830}"/>
          </ac:spMkLst>
        </pc:spChg>
        <pc:spChg chg="add mod">
          <ac:chgData name="Hugo Meschini Rocha" userId="49c78ed90a3f55ca" providerId="LiveId" clId="{7DD53F73-9289-4F22-B417-0AD1516FE12A}" dt="2022-03-12T12:46:00.222" v="6788" actId="1076"/>
          <ac:spMkLst>
            <pc:docMk/>
            <pc:sldMk cId="4245272740" sldId="260"/>
            <ac:spMk id="8" creationId="{BFB66364-8F18-4FED-AF40-B7F578E041AE}"/>
          </ac:spMkLst>
        </pc:spChg>
        <pc:spChg chg="add mod">
          <ac:chgData name="Hugo Meschini Rocha" userId="49c78ed90a3f55ca" providerId="LiveId" clId="{7DD53F73-9289-4F22-B417-0AD1516FE12A}" dt="2022-03-12T10:38:48.186" v="3030" actId="1076"/>
          <ac:spMkLst>
            <pc:docMk/>
            <pc:sldMk cId="4245272740" sldId="260"/>
            <ac:spMk id="9" creationId="{3A38C268-E3FD-4BB4-93F4-74A120C2C1AB}"/>
          </ac:spMkLst>
        </pc:spChg>
        <pc:spChg chg="del">
          <ac:chgData name="Hugo Meschini Rocha" userId="49c78ed90a3f55ca" providerId="LiveId" clId="{7DD53F73-9289-4F22-B417-0AD1516FE12A}" dt="2022-03-07T14:55:08.396" v="2144" actId="478"/>
          <ac:spMkLst>
            <pc:docMk/>
            <pc:sldMk cId="4245272740" sldId="260"/>
            <ac:spMk id="9" creationId="{F427F7FF-7512-44FF-92EF-9007D3F062D1}"/>
          </ac:spMkLst>
        </pc:spChg>
        <pc:spChg chg="del">
          <ac:chgData name="Hugo Meschini Rocha" userId="49c78ed90a3f55ca" providerId="LiveId" clId="{7DD53F73-9289-4F22-B417-0AD1516FE12A}" dt="2022-03-07T14:55:01.563" v="2141" actId="478"/>
          <ac:spMkLst>
            <pc:docMk/>
            <pc:sldMk cId="4245272740" sldId="260"/>
            <ac:spMk id="10" creationId="{53CA8D22-1882-4465-95BF-AF3015AF470A}"/>
          </ac:spMkLst>
        </pc:spChg>
        <pc:spChg chg="add mod">
          <ac:chgData name="Hugo Meschini Rocha" userId="49c78ed90a3f55ca" providerId="LiveId" clId="{7DD53F73-9289-4F22-B417-0AD1516FE12A}" dt="2022-03-12T12:45:40.035" v="6783" actId="404"/>
          <ac:spMkLst>
            <pc:docMk/>
            <pc:sldMk cId="4245272740" sldId="260"/>
            <ac:spMk id="10" creationId="{7E0BBB04-A09B-456A-BD22-AE806F812ED3}"/>
          </ac:spMkLst>
        </pc:spChg>
        <pc:spChg chg="add mod ord">
          <ac:chgData name="Hugo Meschini Rocha" userId="49c78ed90a3f55ca" providerId="LiveId" clId="{7DD53F73-9289-4F22-B417-0AD1516FE12A}" dt="2022-03-12T13:48:31.636" v="9057" actId="1076"/>
          <ac:spMkLst>
            <pc:docMk/>
            <pc:sldMk cId="4245272740" sldId="260"/>
            <ac:spMk id="11" creationId="{A56D6316-35A0-4A7B-99AF-BDEE043C4F57}"/>
          </ac:spMkLst>
        </pc:spChg>
        <pc:spChg chg="del">
          <ac:chgData name="Hugo Meschini Rocha" userId="49c78ed90a3f55ca" providerId="LiveId" clId="{7DD53F73-9289-4F22-B417-0AD1516FE12A}" dt="2022-03-07T14:55:01.563" v="2141" actId="478"/>
          <ac:spMkLst>
            <pc:docMk/>
            <pc:sldMk cId="4245272740" sldId="260"/>
            <ac:spMk id="11" creationId="{C0EA8D81-1B83-4821-92AF-E0A2D0003787}"/>
          </ac:spMkLst>
        </pc:spChg>
        <pc:spChg chg="add del mod">
          <ac:chgData name="Hugo Meschini Rocha" userId="49c78ed90a3f55ca" providerId="LiveId" clId="{7DD53F73-9289-4F22-B417-0AD1516FE12A}" dt="2022-03-12T13:53:51.829" v="9576" actId="478"/>
          <ac:spMkLst>
            <pc:docMk/>
            <pc:sldMk cId="4245272740" sldId="260"/>
            <ac:spMk id="12" creationId="{1A6CEDE9-7405-40CB-972A-137016ED69FA}"/>
          </ac:spMkLst>
        </pc:spChg>
        <pc:spChg chg="del">
          <ac:chgData name="Hugo Meschini Rocha" userId="49c78ed90a3f55ca" providerId="LiveId" clId="{7DD53F73-9289-4F22-B417-0AD1516FE12A}" dt="2022-03-07T14:55:01.563" v="2141" actId="478"/>
          <ac:spMkLst>
            <pc:docMk/>
            <pc:sldMk cId="4245272740" sldId="260"/>
            <ac:spMk id="12" creationId="{B1799114-171E-4EA2-B7A2-B92DFE4AB825}"/>
          </ac:spMkLst>
        </pc:spChg>
        <pc:spChg chg="del">
          <ac:chgData name="Hugo Meschini Rocha" userId="49c78ed90a3f55ca" providerId="LiveId" clId="{7DD53F73-9289-4F22-B417-0AD1516FE12A}" dt="2022-03-07T14:55:01.563" v="2141" actId="478"/>
          <ac:spMkLst>
            <pc:docMk/>
            <pc:sldMk cId="4245272740" sldId="260"/>
            <ac:spMk id="13" creationId="{F4EE0D9C-BA1C-400E-8A38-967DEBBAA5DF}"/>
          </ac:spMkLst>
        </pc:spChg>
        <pc:spChg chg="del">
          <ac:chgData name="Hugo Meschini Rocha" userId="49c78ed90a3f55ca" providerId="LiveId" clId="{7DD53F73-9289-4F22-B417-0AD1516FE12A}" dt="2022-03-07T14:55:01.563" v="2141" actId="478"/>
          <ac:spMkLst>
            <pc:docMk/>
            <pc:sldMk cId="4245272740" sldId="260"/>
            <ac:spMk id="14" creationId="{E34E64C2-ADD6-4A29-A1B2-38436BC538FF}"/>
          </ac:spMkLst>
        </pc:spChg>
        <pc:spChg chg="del">
          <ac:chgData name="Hugo Meschini Rocha" userId="49c78ed90a3f55ca" providerId="LiveId" clId="{7DD53F73-9289-4F22-B417-0AD1516FE12A}" dt="2022-03-07T14:55:01.563" v="2141" actId="478"/>
          <ac:spMkLst>
            <pc:docMk/>
            <pc:sldMk cId="4245272740" sldId="260"/>
            <ac:spMk id="15" creationId="{2DD295AC-2353-42CE-8A30-5D5CFCEE22FB}"/>
          </ac:spMkLst>
        </pc:spChg>
        <pc:spChg chg="del">
          <ac:chgData name="Hugo Meschini Rocha" userId="49c78ed90a3f55ca" providerId="LiveId" clId="{7DD53F73-9289-4F22-B417-0AD1516FE12A}" dt="2022-03-07T14:55:01.563" v="2141" actId="478"/>
          <ac:spMkLst>
            <pc:docMk/>
            <pc:sldMk cId="4245272740" sldId="260"/>
            <ac:spMk id="16" creationId="{C7D03FBA-4B69-44D3-9C2E-2EBEAA33DB25}"/>
          </ac:spMkLst>
        </pc:spChg>
        <pc:spChg chg="del">
          <ac:chgData name="Hugo Meschini Rocha" userId="49c78ed90a3f55ca" providerId="LiveId" clId="{7DD53F73-9289-4F22-B417-0AD1516FE12A}" dt="2022-03-07T14:55:01.563" v="2141" actId="478"/>
          <ac:spMkLst>
            <pc:docMk/>
            <pc:sldMk cId="4245272740" sldId="260"/>
            <ac:spMk id="17" creationId="{007F1073-30D4-4BF5-ACE5-7909003CDA21}"/>
          </ac:spMkLst>
        </pc:spChg>
        <pc:spChg chg="del">
          <ac:chgData name="Hugo Meschini Rocha" userId="49c78ed90a3f55ca" providerId="LiveId" clId="{7DD53F73-9289-4F22-B417-0AD1516FE12A}" dt="2022-03-07T14:55:01.563" v="2141" actId="478"/>
          <ac:spMkLst>
            <pc:docMk/>
            <pc:sldMk cId="4245272740" sldId="260"/>
            <ac:spMk id="18" creationId="{FA0CD419-B51A-4A38-ADFD-BD5B6156631D}"/>
          </ac:spMkLst>
        </pc:spChg>
        <pc:picChg chg="add mod modCrop">
          <ac:chgData name="Hugo Meschini Rocha" userId="49c78ed90a3f55ca" providerId="LiveId" clId="{7DD53F73-9289-4F22-B417-0AD1516FE12A}" dt="2022-03-12T10:39:52.884" v="3039" actId="732"/>
          <ac:picMkLst>
            <pc:docMk/>
            <pc:sldMk cId="4245272740" sldId="260"/>
            <ac:picMk id="3" creationId="{76CF62A9-FED3-44C8-AF67-F6C85202B0D9}"/>
          </ac:picMkLst>
        </pc:picChg>
      </pc:sldChg>
      <pc:sldChg chg="addSp delSp modSp add mod">
        <pc:chgData name="Hugo Meschini Rocha" userId="49c78ed90a3f55ca" providerId="LiveId" clId="{7DD53F73-9289-4F22-B417-0AD1516FE12A}" dt="2022-03-13T12:15:23.522" v="9584" actId="20577"/>
        <pc:sldMkLst>
          <pc:docMk/>
          <pc:sldMk cId="3953392197" sldId="261"/>
        </pc:sldMkLst>
        <pc:spChg chg="del mod">
          <ac:chgData name="Hugo Meschini Rocha" userId="49c78ed90a3f55ca" providerId="LiveId" clId="{7DD53F73-9289-4F22-B417-0AD1516FE12A}" dt="2022-03-12T10:50:23.831" v="3416" actId="478"/>
          <ac:spMkLst>
            <pc:docMk/>
            <pc:sldMk cId="3953392197" sldId="261"/>
            <ac:spMk id="4" creationId="{E8F1BFF0-8CD7-48AA-A089-CA68DDF67721}"/>
          </ac:spMkLst>
        </pc:spChg>
        <pc:spChg chg="add mod ord">
          <ac:chgData name="Hugo Meschini Rocha" userId="49c78ed90a3f55ca" providerId="LiveId" clId="{7DD53F73-9289-4F22-B417-0AD1516FE12A}" dt="2022-03-12T10:54:07.686" v="3418" actId="1076"/>
          <ac:spMkLst>
            <pc:docMk/>
            <pc:sldMk cId="3953392197" sldId="261"/>
            <ac:spMk id="5" creationId="{B601770C-60BB-48E3-9DE5-DE4BCCEA2818}"/>
          </ac:spMkLst>
        </pc:spChg>
        <pc:spChg chg="del">
          <ac:chgData name="Hugo Meschini Rocha" userId="49c78ed90a3f55ca" providerId="LiveId" clId="{7DD53F73-9289-4F22-B417-0AD1516FE12A}" dt="2022-03-07T15:26:45.551" v="2209" actId="478"/>
          <ac:spMkLst>
            <pc:docMk/>
            <pc:sldMk cId="3953392197" sldId="261"/>
            <ac:spMk id="6" creationId="{C028D685-AF50-4391-9B14-A58BD4F9498B}"/>
          </ac:spMkLst>
        </pc:spChg>
        <pc:spChg chg="add del mod">
          <ac:chgData name="Hugo Meschini Rocha" userId="49c78ed90a3f55ca" providerId="LiveId" clId="{7DD53F73-9289-4F22-B417-0AD1516FE12A}" dt="2022-03-12T10:48:02.377" v="3374" actId="478"/>
          <ac:spMkLst>
            <pc:docMk/>
            <pc:sldMk cId="3953392197" sldId="261"/>
            <ac:spMk id="6" creationId="{EA3CF2B3-9FB4-4011-AF57-ED2CCD465302}"/>
          </ac:spMkLst>
        </pc:spChg>
        <pc:spChg chg="add mod">
          <ac:chgData name="Hugo Meschini Rocha" userId="49c78ed90a3f55ca" providerId="LiveId" clId="{7DD53F73-9289-4F22-B417-0AD1516FE12A}" dt="2022-03-12T10:48:59.328" v="3383" actId="1076"/>
          <ac:spMkLst>
            <pc:docMk/>
            <pc:sldMk cId="3953392197" sldId="261"/>
            <ac:spMk id="7" creationId="{A5945E5E-6778-46CE-AA47-2BA37E9B172B}"/>
          </ac:spMkLst>
        </pc:spChg>
        <pc:spChg chg="add mod">
          <ac:chgData name="Hugo Meschini Rocha" userId="49c78ed90a3f55ca" providerId="LiveId" clId="{7DD53F73-9289-4F22-B417-0AD1516FE12A}" dt="2022-03-13T12:15:23.522" v="9584" actId="20577"/>
          <ac:spMkLst>
            <pc:docMk/>
            <pc:sldMk cId="3953392197" sldId="261"/>
            <ac:spMk id="8" creationId="{94EED01A-89E3-4AA2-A6D6-E5946903B2CF}"/>
          </ac:spMkLst>
        </pc:spChg>
        <pc:spChg chg="add mod">
          <ac:chgData name="Hugo Meschini Rocha" userId="49c78ed90a3f55ca" providerId="LiveId" clId="{7DD53F73-9289-4F22-B417-0AD1516FE12A}" dt="2022-03-12T11:26:31.412" v="3561" actId="15"/>
          <ac:spMkLst>
            <pc:docMk/>
            <pc:sldMk cId="3953392197" sldId="261"/>
            <ac:spMk id="10" creationId="{530ECBB6-EEAD-4D02-9537-D4858F565F95}"/>
          </ac:spMkLst>
        </pc:spChg>
        <pc:spChg chg="add mod">
          <ac:chgData name="Hugo Meschini Rocha" userId="49c78ed90a3f55ca" providerId="LiveId" clId="{7DD53F73-9289-4F22-B417-0AD1516FE12A}" dt="2022-03-12T11:39:21.815" v="3772" actId="1076"/>
          <ac:spMkLst>
            <pc:docMk/>
            <pc:sldMk cId="3953392197" sldId="261"/>
            <ac:spMk id="13" creationId="{08EC7CE5-F457-409E-853A-9F79E874EFF2}"/>
          </ac:spMkLst>
        </pc:spChg>
        <pc:spChg chg="add mod">
          <ac:chgData name="Hugo Meschini Rocha" userId="49c78ed90a3f55ca" providerId="LiveId" clId="{7DD53F73-9289-4F22-B417-0AD1516FE12A}" dt="2022-03-12T11:39:06.102" v="3769" actId="1076"/>
          <ac:spMkLst>
            <pc:docMk/>
            <pc:sldMk cId="3953392197" sldId="261"/>
            <ac:spMk id="14" creationId="{9F1C2AA2-0C7A-4456-819E-8FC41CB6DF02}"/>
          </ac:spMkLst>
        </pc:spChg>
        <pc:spChg chg="add mod">
          <ac:chgData name="Hugo Meschini Rocha" userId="49c78ed90a3f55ca" providerId="LiveId" clId="{7DD53F73-9289-4F22-B417-0AD1516FE12A}" dt="2022-03-12T11:39:00.919" v="3768" actId="1076"/>
          <ac:spMkLst>
            <pc:docMk/>
            <pc:sldMk cId="3953392197" sldId="261"/>
            <ac:spMk id="15" creationId="{39A21196-6290-48EE-A4D9-B4D81AAFE42A}"/>
          </ac:spMkLst>
        </pc:spChg>
        <pc:spChg chg="add mod">
          <ac:chgData name="Hugo Meschini Rocha" userId="49c78ed90a3f55ca" providerId="LiveId" clId="{7DD53F73-9289-4F22-B417-0AD1516FE12A}" dt="2022-03-12T11:38:29.538" v="3767" actId="20577"/>
          <ac:spMkLst>
            <pc:docMk/>
            <pc:sldMk cId="3953392197" sldId="261"/>
            <ac:spMk id="16" creationId="{2648AC9A-0FFA-4B7B-BA75-2895046DCF9D}"/>
          </ac:spMkLst>
        </pc:spChg>
        <pc:picChg chg="add del mod">
          <ac:chgData name="Hugo Meschini Rocha" userId="49c78ed90a3f55ca" providerId="LiveId" clId="{7DD53F73-9289-4F22-B417-0AD1516FE12A}" dt="2022-03-07T22:26:17.481" v="2299" actId="478"/>
          <ac:picMkLst>
            <pc:docMk/>
            <pc:sldMk cId="3953392197" sldId="261"/>
            <ac:picMk id="3" creationId="{3CCC2FCF-8E5B-4D7F-8D85-4FCCCC88C072}"/>
          </ac:picMkLst>
        </pc:picChg>
        <pc:picChg chg="add del mod modCrop">
          <ac:chgData name="Hugo Meschini Rocha" userId="49c78ed90a3f55ca" providerId="LiveId" clId="{7DD53F73-9289-4F22-B417-0AD1516FE12A}" dt="2022-03-12T11:13:39.670" v="3502" actId="478"/>
          <ac:picMkLst>
            <pc:docMk/>
            <pc:sldMk cId="3953392197" sldId="261"/>
            <ac:picMk id="3" creationId="{DE532848-AF03-43ED-A75A-1420811CB60A}"/>
          </ac:picMkLst>
        </pc:picChg>
        <pc:picChg chg="add del mod">
          <ac:chgData name="Hugo Meschini Rocha" userId="49c78ed90a3f55ca" providerId="LiveId" clId="{7DD53F73-9289-4F22-B417-0AD1516FE12A}" dt="2022-03-07T22:31:28.338" v="2304" actId="21"/>
          <ac:picMkLst>
            <pc:docMk/>
            <pc:sldMk cId="3953392197" sldId="261"/>
            <ac:picMk id="7" creationId="{2E73DE5D-3709-4E3A-8CA4-AACC3B6FCD9B}"/>
          </ac:picMkLst>
        </pc:picChg>
        <pc:picChg chg="add del mod">
          <ac:chgData name="Hugo Meschini Rocha" userId="49c78ed90a3f55ca" providerId="LiveId" clId="{7DD53F73-9289-4F22-B417-0AD1516FE12A}" dt="2022-03-12T11:12:42.875" v="3493" actId="478"/>
          <ac:picMkLst>
            <pc:docMk/>
            <pc:sldMk cId="3953392197" sldId="261"/>
            <ac:picMk id="9" creationId="{BCC04CCD-50B8-477B-A3E9-7952DAB2B4BB}"/>
          </ac:picMkLst>
        </pc:picChg>
        <pc:picChg chg="add mod modCrop">
          <ac:chgData name="Hugo Meschini Rocha" userId="49c78ed90a3f55ca" providerId="LiveId" clId="{7DD53F73-9289-4F22-B417-0AD1516FE12A}" dt="2022-03-12T11:39:16.430" v="3771" actId="1076"/>
          <ac:picMkLst>
            <pc:docMk/>
            <pc:sldMk cId="3953392197" sldId="261"/>
            <ac:picMk id="12" creationId="{62F658B2-C917-4FAF-A416-86C5F1A28E38}"/>
          </ac:picMkLst>
        </pc:picChg>
      </pc:sldChg>
      <pc:sldChg chg="addSp modSp add del mod">
        <pc:chgData name="Hugo Meschini Rocha" userId="49c78ed90a3f55ca" providerId="LiveId" clId="{7DD53F73-9289-4F22-B417-0AD1516FE12A}" dt="2022-03-12T11:27:18.317" v="3562" actId="47"/>
        <pc:sldMkLst>
          <pc:docMk/>
          <pc:sldMk cId="3703014708" sldId="262"/>
        </pc:sldMkLst>
        <pc:spChg chg="mod">
          <ac:chgData name="Hugo Meschini Rocha" userId="49c78ed90a3f55ca" providerId="LiveId" clId="{7DD53F73-9289-4F22-B417-0AD1516FE12A}" dt="2022-03-07T15:27:19.655" v="2289" actId="20577"/>
          <ac:spMkLst>
            <pc:docMk/>
            <pc:sldMk cId="3703014708" sldId="262"/>
            <ac:spMk id="4" creationId="{E8F1BFF0-8CD7-48AA-A089-CA68DDF67721}"/>
          </ac:spMkLst>
        </pc:spChg>
        <pc:picChg chg="add mod">
          <ac:chgData name="Hugo Meschini Rocha" userId="49c78ed90a3f55ca" providerId="LiveId" clId="{7DD53F73-9289-4F22-B417-0AD1516FE12A}" dt="2022-03-07T22:39:26.670" v="2323" actId="1076"/>
          <ac:picMkLst>
            <pc:docMk/>
            <pc:sldMk cId="3703014708" sldId="262"/>
            <ac:picMk id="3" creationId="{45633185-024B-4DE4-9671-F60DD2781614}"/>
          </ac:picMkLst>
        </pc:picChg>
      </pc:sldChg>
      <pc:sldChg chg="addSp delSp modSp new mod">
        <pc:chgData name="Hugo Meschini Rocha" userId="49c78ed90a3f55ca" providerId="LiveId" clId="{7DD53F73-9289-4F22-B417-0AD1516FE12A}" dt="2022-03-12T11:50:42.721" v="4104" actId="403"/>
        <pc:sldMkLst>
          <pc:docMk/>
          <pc:sldMk cId="1162978642" sldId="263"/>
        </pc:sldMkLst>
        <pc:spChg chg="del">
          <ac:chgData name="Hugo Meschini Rocha" userId="49c78ed90a3f55ca" providerId="LiveId" clId="{7DD53F73-9289-4F22-B417-0AD1516FE12A}" dt="2022-03-07T15:27:27.655" v="2291" actId="478"/>
          <ac:spMkLst>
            <pc:docMk/>
            <pc:sldMk cId="1162978642" sldId="263"/>
            <ac:spMk id="2" creationId="{2F6CE79C-1A44-4969-96DE-B97A16D8C132}"/>
          </ac:spMkLst>
        </pc:spChg>
        <pc:spChg chg="del">
          <ac:chgData name="Hugo Meschini Rocha" userId="49c78ed90a3f55ca" providerId="LiveId" clId="{7DD53F73-9289-4F22-B417-0AD1516FE12A}" dt="2022-03-07T15:27:29.570" v="2292" actId="478"/>
          <ac:spMkLst>
            <pc:docMk/>
            <pc:sldMk cId="1162978642" sldId="263"/>
            <ac:spMk id="3" creationId="{2A55FE67-9C35-465D-A610-9DD33046312C}"/>
          </ac:spMkLst>
        </pc:spChg>
        <pc:spChg chg="add mod">
          <ac:chgData name="Hugo Meschini Rocha" userId="49c78ed90a3f55ca" providerId="LiveId" clId="{7DD53F73-9289-4F22-B417-0AD1516FE12A}" dt="2022-03-12T11:46:04.040" v="3867" actId="1076"/>
          <ac:spMkLst>
            <pc:docMk/>
            <pc:sldMk cId="1162978642" sldId="263"/>
            <ac:spMk id="3" creationId="{8796FA9B-FD39-43C7-B941-4EECB05F82E4}"/>
          </ac:spMkLst>
        </pc:spChg>
        <pc:spChg chg="add del mod">
          <ac:chgData name="Hugo Meschini Rocha" userId="49c78ed90a3f55ca" providerId="LiveId" clId="{7DD53F73-9289-4F22-B417-0AD1516FE12A}" dt="2022-03-12T11:27:41.888" v="3564" actId="478"/>
          <ac:spMkLst>
            <pc:docMk/>
            <pc:sldMk cId="1162978642" sldId="263"/>
            <ac:spMk id="4" creationId="{04E2C428-9254-4A97-94FA-5BD3A47F809E}"/>
          </ac:spMkLst>
        </pc:spChg>
        <pc:spChg chg="add mod">
          <ac:chgData name="Hugo Meschini Rocha" userId="49c78ed90a3f55ca" providerId="LiveId" clId="{7DD53F73-9289-4F22-B417-0AD1516FE12A}" dt="2022-03-12T11:27:37.284" v="3563"/>
          <ac:spMkLst>
            <pc:docMk/>
            <pc:sldMk cId="1162978642" sldId="263"/>
            <ac:spMk id="5" creationId="{38CE0881-B5FA-4DB1-B7ED-FF6FDD4010AB}"/>
          </ac:spMkLst>
        </pc:spChg>
        <pc:spChg chg="add mod">
          <ac:chgData name="Hugo Meschini Rocha" userId="49c78ed90a3f55ca" providerId="LiveId" clId="{7DD53F73-9289-4F22-B417-0AD1516FE12A}" dt="2022-03-12T11:30:59.994" v="3708" actId="20577"/>
          <ac:spMkLst>
            <pc:docMk/>
            <pc:sldMk cId="1162978642" sldId="263"/>
            <ac:spMk id="6" creationId="{A7004BAC-69A3-41C5-B3BF-4C7B6A53AE63}"/>
          </ac:spMkLst>
        </pc:spChg>
        <pc:spChg chg="add mod">
          <ac:chgData name="Hugo Meschini Rocha" userId="49c78ed90a3f55ca" providerId="LiveId" clId="{7DD53F73-9289-4F22-B417-0AD1516FE12A}" dt="2022-03-12T11:50:42.721" v="4104" actId="403"/>
          <ac:spMkLst>
            <pc:docMk/>
            <pc:sldMk cId="1162978642" sldId="263"/>
            <ac:spMk id="7" creationId="{E8A49CE7-54B3-47D9-8118-5525B8D39F89}"/>
          </ac:spMkLst>
        </pc:spChg>
        <pc:spChg chg="add del mod">
          <ac:chgData name="Hugo Meschini Rocha" userId="49c78ed90a3f55ca" providerId="LiveId" clId="{7DD53F73-9289-4F22-B417-0AD1516FE12A}" dt="2022-03-12T11:42:34.677" v="3810" actId="478"/>
          <ac:spMkLst>
            <pc:docMk/>
            <pc:sldMk cId="1162978642" sldId="263"/>
            <ac:spMk id="11" creationId="{D6111D05-AC02-479D-ADD5-39B01BC8E17C}"/>
          </ac:spMkLst>
        </pc:spChg>
        <pc:spChg chg="add del mod">
          <ac:chgData name="Hugo Meschini Rocha" userId="49c78ed90a3f55ca" providerId="LiveId" clId="{7DD53F73-9289-4F22-B417-0AD1516FE12A}" dt="2022-03-12T11:42:46.591" v="3815" actId="478"/>
          <ac:spMkLst>
            <pc:docMk/>
            <pc:sldMk cId="1162978642" sldId="263"/>
            <ac:spMk id="12" creationId="{1CDF9C30-1210-462B-91CE-EA9507992A41}"/>
          </ac:spMkLst>
        </pc:spChg>
        <pc:spChg chg="add del mod">
          <ac:chgData name="Hugo Meschini Rocha" userId="49c78ed90a3f55ca" providerId="LiveId" clId="{7DD53F73-9289-4F22-B417-0AD1516FE12A}" dt="2022-03-12T11:43:01.138" v="3821" actId="478"/>
          <ac:spMkLst>
            <pc:docMk/>
            <pc:sldMk cId="1162978642" sldId="263"/>
            <ac:spMk id="13" creationId="{DCA60C1F-CC90-4848-B544-1FCD35829252}"/>
          </ac:spMkLst>
        </pc:spChg>
        <pc:spChg chg="add del mod">
          <ac:chgData name="Hugo Meschini Rocha" userId="49c78ed90a3f55ca" providerId="LiveId" clId="{7DD53F73-9289-4F22-B417-0AD1516FE12A}" dt="2022-03-12T11:43:25.715" v="3835" actId="478"/>
          <ac:spMkLst>
            <pc:docMk/>
            <pc:sldMk cId="1162978642" sldId="263"/>
            <ac:spMk id="14" creationId="{270487AF-A914-4B2A-9C75-AAE6C20A5C7A}"/>
          </ac:spMkLst>
        </pc:spChg>
        <pc:spChg chg="add mod">
          <ac:chgData name="Hugo Meschini Rocha" userId="49c78ed90a3f55ca" providerId="LiveId" clId="{7DD53F73-9289-4F22-B417-0AD1516FE12A}" dt="2022-03-12T11:45:49.420" v="3863" actId="164"/>
          <ac:spMkLst>
            <pc:docMk/>
            <pc:sldMk cId="1162978642" sldId="263"/>
            <ac:spMk id="15" creationId="{7DA8D986-0150-4320-83BA-E8BC1D2F4C58}"/>
          </ac:spMkLst>
        </pc:spChg>
        <pc:spChg chg="add mod">
          <ac:chgData name="Hugo Meschini Rocha" userId="49c78ed90a3f55ca" providerId="LiveId" clId="{7DD53F73-9289-4F22-B417-0AD1516FE12A}" dt="2022-03-12T11:45:49.420" v="3863" actId="164"/>
          <ac:spMkLst>
            <pc:docMk/>
            <pc:sldMk cId="1162978642" sldId="263"/>
            <ac:spMk id="16" creationId="{8EB7E381-4443-4B5A-8746-827BFCCDFDD5}"/>
          </ac:spMkLst>
        </pc:spChg>
        <pc:spChg chg="add mod">
          <ac:chgData name="Hugo Meschini Rocha" userId="49c78ed90a3f55ca" providerId="LiveId" clId="{7DD53F73-9289-4F22-B417-0AD1516FE12A}" dt="2022-03-12T11:45:49.420" v="3863" actId="164"/>
          <ac:spMkLst>
            <pc:docMk/>
            <pc:sldMk cId="1162978642" sldId="263"/>
            <ac:spMk id="17" creationId="{0227C292-48ED-4103-88AD-2C574AD602A1}"/>
          </ac:spMkLst>
        </pc:spChg>
        <pc:spChg chg="add mod">
          <ac:chgData name="Hugo Meschini Rocha" userId="49c78ed90a3f55ca" providerId="LiveId" clId="{7DD53F73-9289-4F22-B417-0AD1516FE12A}" dt="2022-03-12T11:45:49.420" v="3863" actId="164"/>
          <ac:spMkLst>
            <pc:docMk/>
            <pc:sldMk cId="1162978642" sldId="263"/>
            <ac:spMk id="18" creationId="{58379B5C-E24D-4BB4-AC4D-2D38684F4B5A}"/>
          </ac:spMkLst>
        </pc:spChg>
        <pc:spChg chg="add mod">
          <ac:chgData name="Hugo Meschini Rocha" userId="49c78ed90a3f55ca" providerId="LiveId" clId="{7DD53F73-9289-4F22-B417-0AD1516FE12A}" dt="2022-03-12T11:47:22.508" v="3875" actId="20577"/>
          <ac:spMkLst>
            <pc:docMk/>
            <pc:sldMk cId="1162978642" sldId="263"/>
            <ac:spMk id="19" creationId="{44C9764F-2944-42A5-AE1E-32CBE05B57C1}"/>
          </ac:spMkLst>
        </pc:spChg>
        <pc:spChg chg="add mod">
          <ac:chgData name="Hugo Meschini Rocha" userId="49c78ed90a3f55ca" providerId="LiveId" clId="{7DD53F73-9289-4F22-B417-0AD1516FE12A}" dt="2022-03-12T11:48:22.488" v="3892" actId="1035"/>
          <ac:spMkLst>
            <pc:docMk/>
            <pc:sldMk cId="1162978642" sldId="263"/>
            <ac:spMk id="23" creationId="{58E4B191-4251-4AC4-B500-625BDAE1B5D1}"/>
          </ac:spMkLst>
        </pc:spChg>
        <pc:spChg chg="add del mod">
          <ac:chgData name="Hugo Meschini Rocha" userId="49c78ed90a3f55ca" providerId="LiveId" clId="{7DD53F73-9289-4F22-B417-0AD1516FE12A}" dt="2022-03-12T11:48:30.370" v="3895" actId="478"/>
          <ac:spMkLst>
            <pc:docMk/>
            <pc:sldMk cId="1162978642" sldId="263"/>
            <ac:spMk id="24" creationId="{2BE78601-C487-4714-966D-7AA6DAB7C93F}"/>
          </ac:spMkLst>
        </pc:spChg>
        <pc:spChg chg="add mod">
          <ac:chgData name="Hugo Meschini Rocha" userId="49c78ed90a3f55ca" providerId="LiveId" clId="{7DD53F73-9289-4F22-B417-0AD1516FE12A}" dt="2022-03-12T11:48:43.650" v="3901" actId="20577"/>
          <ac:spMkLst>
            <pc:docMk/>
            <pc:sldMk cId="1162978642" sldId="263"/>
            <ac:spMk id="25" creationId="{D05834C5-2090-4FCA-895A-3E410FE6AC0F}"/>
          </ac:spMkLst>
        </pc:spChg>
        <pc:spChg chg="add mod">
          <ac:chgData name="Hugo Meschini Rocha" userId="49c78ed90a3f55ca" providerId="LiveId" clId="{7DD53F73-9289-4F22-B417-0AD1516FE12A}" dt="2022-03-12T11:48:59.821" v="3905" actId="20577"/>
          <ac:spMkLst>
            <pc:docMk/>
            <pc:sldMk cId="1162978642" sldId="263"/>
            <ac:spMk id="26" creationId="{A1E4A4E3-0493-4FC1-AD61-502858362055}"/>
          </ac:spMkLst>
        </pc:spChg>
        <pc:spChg chg="add mod">
          <ac:chgData name="Hugo Meschini Rocha" userId="49c78ed90a3f55ca" providerId="LiveId" clId="{7DD53F73-9289-4F22-B417-0AD1516FE12A}" dt="2022-03-12T11:49:14.754" v="3910" actId="20577"/>
          <ac:spMkLst>
            <pc:docMk/>
            <pc:sldMk cId="1162978642" sldId="263"/>
            <ac:spMk id="27" creationId="{1D83EFF6-2619-4593-BEDE-CF5B30EFDEEC}"/>
          </ac:spMkLst>
        </pc:spChg>
        <pc:spChg chg="add mod">
          <ac:chgData name="Hugo Meschini Rocha" userId="49c78ed90a3f55ca" providerId="LiveId" clId="{7DD53F73-9289-4F22-B417-0AD1516FE12A}" dt="2022-03-12T11:49:32.084" v="3914" actId="20577"/>
          <ac:spMkLst>
            <pc:docMk/>
            <pc:sldMk cId="1162978642" sldId="263"/>
            <ac:spMk id="28" creationId="{033D0D10-BB94-4BFF-93BF-357BE5D92ED8}"/>
          </ac:spMkLst>
        </pc:spChg>
        <pc:grpChg chg="add mod">
          <ac:chgData name="Hugo Meschini Rocha" userId="49c78ed90a3f55ca" providerId="LiveId" clId="{7DD53F73-9289-4F22-B417-0AD1516FE12A}" dt="2022-03-12T11:45:56.002" v="3864" actId="1076"/>
          <ac:grpSpMkLst>
            <pc:docMk/>
            <pc:sldMk cId="1162978642" sldId="263"/>
            <ac:grpSpMk id="22" creationId="{A8F51C2D-E65E-4C45-BEE3-C8BA8C764FA3}"/>
          </ac:grpSpMkLst>
        </pc:grpChg>
        <pc:picChg chg="add del mod modCrop">
          <ac:chgData name="Hugo Meschini Rocha" userId="49c78ed90a3f55ca" providerId="LiveId" clId="{7DD53F73-9289-4F22-B417-0AD1516FE12A}" dt="2022-03-12T11:40:02.204" v="3773" actId="478"/>
          <ac:picMkLst>
            <pc:docMk/>
            <pc:sldMk cId="1162978642" sldId="263"/>
            <ac:picMk id="8" creationId="{5DAA14E8-CADE-4F0F-9D10-A1992EF573D6}"/>
          </ac:picMkLst>
        </pc:picChg>
        <pc:picChg chg="add mod modCrop">
          <ac:chgData name="Hugo Meschini Rocha" userId="49c78ed90a3f55ca" providerId="LiveId" clId="{7DD53F73-9289-4F22-B417-0AD1516FE12A}" dt="2022-03-12T11:45:49.420" v="3863" actId="164"/>
          <ac:picMkLst>
            <pc:docMk/>
            <pc:sldMk cId="1162978642" sldId="263"/>
            <ac:picMk id="10" creationId="{CF7B7444-BDC0-45DE-850C-59F6845777CC}"/>
          </ac:picMkLst>
        </pc:picChg>
        <pc:picChg chg="add mod modCrop">
          <ac:chgData name="Hugo Meschini Rocha" userId="49c78ed90a3f55ca" providerId="LiveId" clId="{7DD53F73-9289-4F22-B417-0AD1516FE12A}" dt="2022-03-12T11:46:09.009" v="3868" actId="14100"/>
          <ac:picMkLst>
            <pc:docMk/>
            <pc:sldMk cId="1162978642" sldId="263"/>
            <ac:picMk id="21" creationId="{34F795D5-D600-4FFB-9CF4-C185AF72FA11}"/>
          </ac:picMkLst>
        </pc:picChg>
      </pc:sldChg>
      <pc:sldChg chg="addSp delSp modSp new del mod modClrScheme chgLayout">
        <pc:chgData name="Hugo Meschini Rocha" userId="49c78ed90a3f55ca" providerId="LiveId" clId="{7DD53F73-9289-4F22-B417-0AD1516FE12A}" dt="2022-03-12T09:57:04.918" v="2335" actId="47"/>
        <pc:sldMkLst>
          <pc:docMk/>
          <pc:sldMk cId="1626085612" sldId="264"/>
        </pc:sldMkLst>
        <pc:spChg chg="del mod ord">
          <ac:chgData name="Hugo Meschini Rocha" userId="49c78ed90a3f55ca" providerId="LiveId" clId="{7DD53F73-9289-4F22-B417-0AD1516FE12A}" dt="2022-03-12T09:57:03.011" v="2334" actId="700"/>
          <ac:spMkLst>
            <pc:docMk/>
            <pc:sldMk cId="1626085612" sldId="264"/>
            <ac:spMk id="2" creationId="{82D7A451-03E2-4811-9BBE-B59CDC883D4C}"/>
          </ac:spMkLst>
        </pc:spChg>
        <pc:spChg chg="del mod ord">
          <ac:chgData name="Hugo Meschini Rocha" userId="49c78ed90a3f55ca" providerId="LiveId" clId="{7DD53F73-9289-4F22-B417-0AD1516FE12A}" dt="2022-03-12T09:57:03.011" v="2334" actId="700"/>
          <ac:spMkLst>
            <pc:docMk/>
            <pc:sldMk cId="1626085612" sldId="264"/>
            <ac:spMk id="3" creationId="{BE76E178-5D6E-45F3-A052-FC12914AB7B8}"/>
          </ac:spMkLst>
        </pc:spChg>
        <pc:spChg chg="add mod ord">
          <ac:chgData name="Hugo Meschini Rocha" userId="49c78ed90a3f55ca" providerId="LiveId" clId="{7DD53F73-9289-4F22-B417-0AD1516FE12A}" dt="2022-03-12T09:57:03.011" v="2334" actId="700"/>
          <ac:spMkLst>
            <pc:docMk/>
            <pc:sldMk cId="1626085612" sldId="264"/>
            <ac:spMk id="4" creationId="{E22BAA9B-5C8B-42AF-AC64-92E554E6D441}"/>
          </ac:spMkLst>
        </pc:spChg>
        <pc:spChg chg="add mod ord">
          <ac:chgData name="Hugo Meschini Rocha" userId="49c78ed90a3f55ca" providerId="LiveId" clId="{7DD53F73-9289-4F22-B417-0AD1516FE12A}" dt="2022-03-12T09:57:03.011" v="2334" actId="700"/>
          <ac:spMkLst>
            <pc:docMk/>
            <pc:sldMk cId="1626085612" sldId="264"/>
            <ac:spMk id="5" creationId="{AF06BE12-9AFD-4C66-865F-78F1C19A125C}"/>
          </ac:spMkLst>
        </pc:spChg>
      </pc:sldChg>
      <pc:sldChg chg="addSp delSp modSp new del mod ord">
        <pc:chgData name="Hugo Meschini Rocha" userId="49c78ed90a3f55ca" providerId="LiveId" clId="{7DD53F73-9289-4F22-B417-0AD1516FE12A}" dt="2022-03-12T11:51:51.639" v="4117" actId="47"/>
        <pc:sldMkLst>
          <pc:docMk/>
          <pc:sldMk cId="2600953597" sldId="264"/>
        </pc:sldMkLst>
        <pc:spChg chg="del">
          <ac:chgData name="Hugo Meschini Rocha" userId="49c78ed90a3f55ca" providerId="LiveId" clId="{7DD53F73-9289-4F22-B417-0AD1516FE12A}" dt="2022-03-12T11:51:02.284" v="4108" actId="478"/>
          <ac:spMkLst>
            <pc:docMk/>
            <pc:sldMk cId="2600953597" sldId="264"/>
            <ac:spMk id="2" creationId="{C6258989-84E5-4836-BD73-CD82217D1A53}"/>
          </ac:spMkLst>
        </pc:spChg>
        <pc:spChg chg="del">
          <ac:chgData name="Hugo Meschini Rocha" userId="49c78ed90a3f55ca" providerId="LiveId" clId="{7DD53F73-9289-4F22-B417-0AD1516FE12A}" dt="2022-03-12T11:51:05.642" v="4109" actId="478"/>
          <ac:spMkLst>
            <pc:docMk/>
            <pc:sldMk cId="2600953597" sldId="264"/>
            <ac:spMk id="3" creationId="{3D380E30-D0F9-4D52-9504-6793CD32572C}"/>
          </ac:spMkLst>
        </pc:spChg>
        <pc:spChg chg="add mod">
          <ac:chgData name="Hugo Meschini Rocha" userId="49c78ed90a3f55ca" providerId="LiveId" clId="{7DD53F73-9289-4F22-B417-0AD1516FE12A}" dt="2022-03-12T11:51:44.352" v="4113" actId="14100"/>
          <ac:spMkLst>
            <pc:docMk/>
            <pc:sldMk cId="2600953597" sldId="264"/>
            <ac:spMk id="4" creationId="{B3458B05-A92B-4100-B816-47E87169193C}"/>
          </ac:spMkLst>
        </pc:spChg>
        <pc:spChg chg="add mod">
          <ac:chgData name="Hugo Meschini Rocha" userId="49c78ed90a3f55ca" providerId="LiveId" clId="{7DD53F73-9289-4F22-B417-0AD1516FE12A}" dt="2022-03-12T11:51:35.992" v="4112" actId="1076"/>
          <ac:spMkLst>
            <pc:docMk/>
            <pc:sldMk cId="2600953597" sldId="264"/>
            <ac:spMk id="5" creationId="{B671777C-FEC7-48D7-9A4C-8DEA2DED55B3}"/>
          </ac:spMkLst>
        </pc:spChg>
      </pc:sldChg>
      <pc:sldChg chg="addSp delSp modSp add mod ord">
        <pc:chgData name="Hugo Meschini Rocha" userId="49c78ed90a3f55ca" providerId="LiveId" clId="{7DD53F73-9289-4F22-B417-0AD1516FE12A}" dt="2022-03-13T12:33:32.747" v="9657" actId="20577"/>
        <pc:sldMkLst>
          <pc:docMk/>
          <pc:sldMk cId="2208769765" sldId="265"/>
        </pc:sldMkLst>
        <pc:spChg chg="mod">
          <ac:chgData name="Hugo Meschini Rocha" userId="49c78ed90a3f55ca" providerId="LiveId" clId="{7DD53F73-9289-4F22-B417-0AD1516FE12A}" dt="2022-03-12T12:45:28.900" v="6781" actId="404"/>
          <ac:spMkLst>
            <pc:docMk/>
            <pc:sldMk cId="2208769765" sldId="265"/>
            <ac:spMk id="5" creationId="{0DAC4A32-F4D5-466C-9010-EA23F4489DF4}"/>
          </ac:spMkLst>
        </pc:spChg>
        <pc:spChg chg="mod">
          <ac:chgData name="Hugo Meschini Rocha" userId="49c78ed90a3f55ca" providerId="LiveId" clId="{7DD53F73-9289-4F22-B417-0AD1516FE12A}" dt="2022-03-13T12:33:32.747" v="9657" actId="20577"/>
          <ac:spMkLst>
            <pc:docMk/>
            <pc:sldMk cId="2208769765" sldId="265"/>
            <ac:spMk id="6" creationId="{C028D685-AF50-4391-9B14-A58BD4F9498B}"/>
          </ac:spMkLst>
        </pc:spChg>
        <pc:spChg chg="add mod">
          <ac:chgData name="Hugo Meschini Rocha" userId="49c78ed90a3f55ca" providerId="LiveId" clId="{7DD53F73-9289-4F22-B417-0AD1516FE12A}" dt="2022-03-12T11:58:11.674" v="4274" actId="6549"/>
          <ac:spMkLst>
            <pc:docMk/>
            <pc:sldMk cId="2208769765" sldId="265"/>
            <ac:spMk id="12" creationId="{5FC0AE68-C0A9-41D9-89B1-6AB981E26699}"/>
          </ac:spMkLst>
        </pc:spChg>
        <pc:spChg chg="add mod">
          <ac:chgData name="Hugo Meschini Rocha" userId="49c78ed90a3f55ca" providerId="LiveId" clId="{7DD53F73-9289-4F22-B417-0AD1516FE12A}" dt="2022-03-12T11:58:49.954" v="4286" actId="20577"/>
          <ac:spMkLst>
            <pc:docMk/>
            <pc:sldMk cId="2208769765" sldId="265"/>
            <ac:spMk id="13" creationId="{972148F0-6F6A-417C-869C-C3B5142D2596}"/>
          </ac:spMkLst>
        </pc:spChg>
        <pc:spChg chg="add mod">
          <ac:chgData name="Hugo Meschini Rocha" userId="49c78ed90a3f55ca" providerId="LiveId" clId="{7DD53F73-9289-4F22-B417-0AD1516FE12A}" dt="2022-03-12T11:58:53.528" v="4290" actId="20577"/>
          <ac:spMkLst>
            <pc:docMk/>
            <pc:sldMk cId="2208769765" sldId="265"/>
            <ac:spMk id="14" creationId="{2BF4756D-C058-4709-82D1-397E689654A4}"/>
          </ac:spMkLst>
        </pc:spChg>
        <pc:spChg chg="add mod">
          <ac:chgData name="Hugo Meschini Rocha" userId="49c78ed90a3f55ca" providerId="LiveId" clId="{7DD53F73-9289-4F22-B417-0AD1516FE12A}" dt="2022-03-12T11:58:58.203" v="4294" actId="20577"/>
          <ac:spMkLst>
            <pc:docMk/>
            <pc:sldMk cId="2208769765" sldId="265"/>
            <ac:spMk id="15" creationId="{930B7656-1A39-4D8B-925A-5357AF7EF6CA}"/>
          </ac:spMkLst>
        </pc:spChg>
        <pc:spChg chg="add mod">
          <ac:chgData name="Hugo Meschini Rocha" userId="49c78ed90a3f55ca" providerId="LiveId" clId="{7DD53F73-9289-4F22-B417-0AD1516FE12A}" dt="2022-03-12T11:59:01.650" v="4298" actId="20577"/>
          <ac:spMkLst>
            <pc:docMk/>
            <pc:sldMk cId="2208769765" sldId="265"/>
            <ac:spMk id="16" creationId="{9E0B13AF-9C7D-4F05-A26D-6FBF66E8E040}"/>
          </ac:spMkLst>
        </pc:spChg>
        <pc:spChg chg="add mod">
          <ac:chgData name="Hugo Meschini Rocha" userId="49c78ed90a3f55ca" providerId="LiveId" clId="{7DD53F73-9289-4F22-B417-0AD1516FE12A}" dt="2022-03-12T11:59:50.051" v="4317" actId="20577"/>
          <ac:spMkLst>
            <pc:docMk/>
            <pc:sldMk cId="2208769765" sldId="265"/>
            <ac:spMk id="17" creationId="{8C3655F2-4057-4D34-82C0-045EE8F01F70}"/>
          </ac:spMkLst>
        </pc:spChg>
        <pc:spChg chg="add mod">
          <ac:chgData name="Hugo Meschini Rocha" userId="49c78ed90a3f55ca" providerId="LiveId" clId="{7DD53F73-9289-4F22-B417-0AD1516FE12A}" dt="2022-03-12T11:59:54.563" v="4320" actId="20577"/>
          <ac:spMkLst>
            <pc:docMk/>
            <pc:sldMk cId="2208769765" sldId="265"/>
            <ac:spMk id="18" creationId="{510D7BC0-839E-4E13-AE13-367011284317}"/>
          </ac:spMkLst>
        </pc:spChg>
        <pc:spChg chg="add mod">
          <ac:chgData name="Hugo Meschini Rocha" userId="49c78ed90a3f55ca" providerId="LiveId" clId="{7DD53F73-9289-4F22-B417-0AD1516FE12A}" dt="2022-03-12T12:00:01.004" v="4323" actId="20577"/>
          <ac:spMkLst>
            <pc:docMk/>
            <pc:sldMk cId="2208769765" sldId="265"/>
            <ac:spMk id="19" creationId="{C8F7807F-7F48-498C-85E4-5B67E1E06D71}"/>
          </ac:spMkLst>
        </pc:spChg>
        <pc:spChg chg="add mod">
          <ac:chgData name="Hugo Meschini Rocha" userId="49c78ed90a3f55ca" providerId="LiveId" clId="{7DD53F73-9289-4F22-B417-0AD1516FE12A}" dt="2022-03-12T12:00:04.547" v="4326" actId="20577"/>
          <ac:spMkLst>
            <pc:docMk/>
            <pc:sldMk cId="2208769765" sldId="265"/>
            <ac:spMk id="20" creationId="{47B3BB67-ABDE-47DE-ABC0-41DEC7FFAC1C}"/>
          </ac:spMkLst>
        </pc:spChg>
        <pc:spChg chg="add mod">
          <ac:chgData name="Hugo Meschini Rocha" userId="49c78ed90a3f55ca" providerId="LiveId" clId="{7DD53F73-9289-4F22-B417-0AD1516FE12A}" dt="2022-03-12T12:00:07.340" v="4329" actId="20577"/>
          <ac:spMkLst>
            <pc:docMk/>
            <pc:sldMk cId="2208769765" sldId="265"/>
            <ac:spMk id="21" creationId="{027DECF7-61A8-4835-8A6C-26E5C9E0B224}"/>
          </ac:spMkLst>
        </pc:spChg>
        <pc:spChg chg="add mod">
          <ac:chgData name="Hugo Meschini Rocha" userId="49c78ed90a3f55ca" providerId="LiveId" clId="{7DD53F73-9289-4F22-B417-0AD1516FE12A}" dt="2022-03-12T12:04:09.737" v="4506" actId="1076"/>
          <ac:spMkLst>
            <pc:docMk/>
            <pc:sldMk cId="2208769765" sldId="265"/>
            <ac:spMk id="22" creationId="{FBE73256-389F-40AF-A85C-9DDD7043C236}"/>
          </ac:spMkLst>
        </pc:spChg>
        <pc:spChg chg="add mod">
          <ac:chgData name="Hugo Meschini Rocha" userId="49c78ed90a3f55ca" providerId="LiveId" clId="{7DD53F73-9289-4F22-B417-0AD1516FE12A}" dt="2022-03-12T12:04:22.819" v="4507" actId="1076"/>
          <ac:spMkLst>
            <pc:docMk/>
            <pc:sldMk cId="2208769765" sldId="265"/>
            <ac:spMk id="23" creationId="{2D793FAB-F06D-46D4-83DB-1E35DD1C68DD}"/>
          </ac:spMkLst>
        </pc:spChg>
        <pc:spChg chg="add mod">
          <ac:chgData name="Hugo Meschini Rocha" userId="49c78ed90a3f55ca" providerId="LiveId" clId="{7DD53F73-9289-4F22-B417-0AD1516FE12A}" dt="2022-03-12T12:04:28.672" v="4508" actId="1076"/>
          <ac:spMkLst>
            <pc:docMk/>
            <pc:sldMk cId="2208769765" sldId="265"/>
            <ac:spMk id="24" creationId="{B3EC4D62-47AF-4794-905B-A82C600E59CA}"/>
          </ac:spMkLst>
        </pc:spChg>
        <pc:spChg chg="add mod">
          <ac:chgData name="Hugo Meschini Rocha" userId="49c78ed90a3f55ca" providerId="LiveId" clId="{7DD53F73-9289-4F22-B417-0AD1516FE12A}" dt="2022-03-12T12:04:40.722" v="4509" actId="1076"/>
          <ac:spMkLst>
            <pc:docMk/>
            <pc:sldMk cId="2208769765" sldId="265"/>
            <ac:spMk id="25" creationId="{303385D6-BF97-4020-9D2E-A6949A3DD6E4}"/>
          </ac:spMkLst>
        </pc:spChg>
        <pc:spChg chg="add mod">
          <ac:chgData name="Hugo Meschini Rocha" userId="49c78ed90a3f55ca" providerId="LiveId" clId="{7DD53F73-9289-4F22-B417-0AD1516FE12A}" dt="2022-03-12T12:04:44.530" v="4510" actId="1076"/>
          <ac:spMkLst>
            <pc:docMk/>
            <pc:sldMk cId="2208769765" sldId="265"/>
            <ac:spMk id="26" creationId="{57BDD54C-FA2C-4FB9-B36F-9A85CD48FD21}"/>
          </ac:spMkLst>
        </pc:spChg>
        <pc:spChg chg="add mod">
          <ac:chgData name="Hugo Meschini Rocha" userId="49c78ed90a3f55ca" providerId="LiveId" clId="{7DD53F73-9289-4F22-B417-0AD1516FE12A}" dt="2022-03-12T12:01:04.523" v="4360" actId="20577"/>
          <ac:spMkLst>
            <pc:docMk/>
            <pc:sldMk cId="2208769765" sldId="265"/>
            <ac:spMk id="27" creationId="{D8ACD424-612D-4905-BB13-B37B93AABF9A}"/>
          </ac:spMkLst>
        </pc:spChg>
        <pc:spChg chg="add mod">
          <ac:chgData name="Hugo Meschini Rocha" userId="49c78ed90a3f55ca" providerId="LiveId" clId="{7DD53F73-9289-4F22-B417-0AD1516FE12A}" dt="2022-03-12T12:01:21.202" v="4380" actId="1035"/>
          <ac:spMkLst>
            <pc:docMk/>
            <pc:sldMk cId="2208769765" sldId="265"/>
            <ac:spMk id="28" creationId="{CC1B6987-C786-4445-8CF9-270E653B0113}"/>
          </ac:spMkLst>
        </pc:spChg>
        <pc:spChg chg="add mod">
          <ac:chgData name="Hugo Meschini Rocha" userId="49c78ed90a3f55ca" providerId="LiveId" clId="{7DD53F73-9289-4F22-B417-0AD1516FE12A}" dt="2022-03-12T12:01:26.979" v="4394" actId="1036"/>
          <ac:spMkLst>
            <pc:docMk/>
            <pc:sldMk cId="2208769765" sldId="265"/>
            <ac:spMk id="29" creationId="{D081E446-14C2-4F0D-A463-2481CD5B2DAA}"/>
          </ac:spMkLst>
        </pc:spChg>
        <pc:spChg chg="add mod">
          <ac:chgData name="Hugo Meschini Rocha" userId="49c78ed90a3f55ca" providerId="LiveId" clId="{7DD53F73-9289-4F22-B417-0AD1516FE12A}" dt="2022-03-12T12:01:33.653" v="4398" actId="1037"/>
          <ac:spMkLst>
            <pc:docMk/>
            <pc:sldMk cId="2208769765" sldId="265"/>
            <ac:spMk id="30" creationId="{3CAA6FED-6A73-4429-A4DA-F8FC7ACE4FE5}"/>
          </ac:spMkLst>
        </pc:spChg>
        <pc:spChg chg="add mod">
          <ac:chgData name="Hugo Meschini Rocha" userId="49c78ed90a3f55ca" providerId="LiveId" clId="{7DD53F73-9289-4F22-B417-0AD1516FE12A}" dt="2022-03-12T12:01:39.797" v="4400" actId="1036"/>
          <ac:spMkLst>
            <pc:docMk/>
            <pc:sldMk cId="2208769765" sldId="265"/>
            <ac:spMk id="31" creationId="{65981DE8-1240-4D6D-B871-7ED197F68B25}"/>
          </ac:spMkLst>
        </pc:spChg>
        <pc:spChg chg="add mod">
          <ac:chgData name="Hugo Meschini Rocha" userId="49c78ed90a3f55ca" providerId="LiveId" clId="{7DD53F73-9289-4F22-B417-0AD1516FE12A}" dt="2022-03-12T12:02:34.976" v="4454" actId="1036"/>
          <ac:spMkLst>
            <pc:docMk/>
            <pc:sldMk cId="2208769765" sldId="265"/>
            <ac:spMk id="32" creationId="{90E69133-D188-4FDD-92DC-0FBC6E685CA7}"/>
          </ac:spMkLst>
        </pc:spChg>
        <pc:spChg chg="add mod">
          <ac:chgData name="Hugo Meschini Rocha" userId="49c78ed90a3f55ca" providerId="LiveId" clId="{7DD53F73-9289-4F22-B417-0AD1516FE12A}" dt="2022-03-12T12:02:31.370" v="4451" actId="1036"/>
          <ac:spMkLst>
            <pc:docMk/>
            <pc:sldMk cId="2208769765" sldId="265"/>
            <ac:spMk id="33" creationId="{D97422D2-B5FA-4A4F-8EF0-FC5AAF89EA8A}"/>
          </ac:spMkLst>
        </pc:spChg>
        <pc:spChg chg="add mod">
          <ac:chgData name="Hugo Meschini Rocha" userId="49c78ed90a3f55ca" providerId="LiveId" clId="{7DD53F73-9289-4F22-B417-0AD1516FE12A}" dt="2022-03-12T12:02:26.483" v="4444" actId="1036"/>
          <ac:spMkLst>
            <pc:docMk/>
            <pc:sldMk cId="2208769765" sldId="265"/>
            <ac:spMk id="34" creationId="{36CD6575-E87C-439B-8DB0-607B468F9197}"/>
          </ac:spMkLst>
        </pc:spChg>
        <pc:spChg chg="add mod">
          <ac:chgData name="Hugo Meschini Rocha" userId="49c78ed90a3f55ca" providerId="LiveId" clId="{7DD53F73-9289-4F22-B417-0AD1516FE12A}" dt="2022-03-12T12:02:22.076" v="4433" actId="1037"/>
          <ac:spMkLst>
            <pc:docMk/>
            <pc:sldMk cId="2208769765" sldId="265"/>
            <ac:spMk id="35" creationId="{5F3D72C6-ED13-44C9-ACA9-127E1EDA9EE3}"/>
          </ac:spMkLst>
        </pc:spChg>
        <pc:spChg chg="add mod">
          <ac:chgData name="Hugo Meschini Rocha" userId="49c78ed90a3f55ca" providerId="LiveId" clId="{7DD53F73-9289-4F22-B417-0AD1516FE12A}" dt="2022-03-12T12:02:16.824" v="4425" actId="1036"/>
          <ac:spMkLst>
            <pc:docMk/>
            <pc:sldMk cId="2208769765" sldId="265"/>
            <ac:spMk id="36" creationId="{A830E3C8-F4B3-423F-A9DE-1D8EB50CEC17}"/>
          </ac:spMkLst>
        </pc:spChg>
        <pc:spChg chg="add mod">
          <ac:chgData name="Hugo Meschini Rocha" userId="49c78ed90a3f55ca" providerId="LiveId" clId="{7DD53F73-9289-4F22-B417-0AD1516FE12A}" dt="2022-03-12T12:03:00.971" v="4473" actId="20577"/>
          <ac:spMkLst>
            <pc:docMk/>
            <pc:sldMk cId="2208769765" sldId="265"/>
            <ac:spMk id="37" creationId="{4E3BC903-384B-4A85-B482-4BE39CF09098}"/>
          </ac:spMkLst>
        </pc:spChg>
        <pc:spChg chg="add mod">
          <ac:chgData name="Hugo Meschini Rocha" userId="49c78ed90a3f55ca" providerId="LiveId" clId="{7DD53F73-9289-4F22-B417-0AD1516FE12A}" dt="2022-03-12T12:03:34.155" v="4496" actId="1036"/>
          <ac:spMkLst>
            <pc:docMk/>
            <pc:sldMk cId="2208769765" sldId="265"/>
            <ac:spMk id="38" creationId="{8E8B0C50-808E-4517-9717-EA073B8FDF99}"/>
          </ac:spMkLst>
        </pc:spChg>
        <pc:spChg chg="add mod">
          <ac:chgData name="Hugo Meschini Rocha" userId="49c78ed90a3f55ca" providerId="LiveId" clId="{7DD53F73-9289-4F22-B417-0AD1516FE12A}" dt="2022-03-12T12:03:28.500" v="4492" actId="1036"/>
          <ac:spMkLst>
            <pc:docMk/>
            <pc:sldMk cId="2208769765" sldId="265"/>
            <ac:spMk id="39" creationId="{DA91C036-5764-4BA6-94B7-AC9F96409E6E}"/>
          </ac:spMkLst>
        </pc:spChg>
        <pc:spChg chg="add mod">
          <ac:chgData name="Hugo Meschini Rocha" userId="49c78ed90a3f55ca" providerId="LiveId" clId="{7DD53F73-9289-4F22-B417-0AD1516FE12A}" dt="2022-03-12T12:03:39.390" v="4500" actId="1037"/>
          <ac:spMkLst>
            <pc:docMk/>
            <pc:sldMk cId="2208769765" sldId="265"/>
            <ac:spMk id="40" creationId="{952CCF65-B872-4883-BDA4-6402F473744C}"/>
          </ac:spMkLst>
        </pc:spChg>
        <pc:spChg chg="add mod">
          <ac:chgData name="Hugo Meschini Rocha" userId="49c78ed90a3f55ca" providerId="LiveId" clId="{7DD53F73-9289-4F22-B417-0AD1516FE12A}" dt="2022-03-12T12:03:44.613" v="4504" actId="1036"/>
          <ac:spMkLst>
            <pc:docMk/>
            <pc:sldMk cId="2208769765" sldId="265"/>
            <ac:spMk id="41" creationId="{6C98B400-78E6-4EC7-BA9A-FDF2AD2A0335}"/>
          </ac:spMkLst>
        </pc:spChg>
        <pc:picChg chg="del">
          <ac:chgData name="Hugo Meschini Rocha" userId="49c78ed90a3f55ca" providerId="LiveId" clId="{7DD53F73-9289-4F22-B417-0AD1516FE12A}" dt="2022-03-12T11:52:59.857" v="4196" actId="478"/>
          <ac:picMkLst>
            <pc:docMk/>
            <pc:sldMk cId="2208769765" sldId="265"/>
            <ac:picMk id="3" creationId="{76CF62A9-FED3-44C8-AF67-F6C85202B0D9}"/>
          </ac:picMkLst>
        </pc:picChg>
        <pc:picChg chg="add del mod">
          <ac:chgData name="Hugo Meschini Rocha" userId="49c78ed90a3f55ca" providerId="LiveId" clId="{7DD53F73-9289-4F22-B417-0AD1516FE12A}" dt="2022-03-12T11:54:41.649" v="4255" actId="478"/>
          <ac:picMkLst>
            <pc:docMk/>
            <pc:sldMk cId="2208769765" sldId="265"/>
            <ac:picMk id="4" creationId="{5773DB28-3477-41CE-BD6F-DDF09CA90E12}"/>
          </ac:picMkLst>
        </pc:picChg>
        <pc:picChg chg="add mod modCrop">
          <ac:chgData name="Hugo Meschini Rocha" userId="49c78ed90a3f55ca" providerId="LiveId" clId="{7DD53F73-9289-4F22-B417-0AD1516FE12A}" dt="2022-03-12T11:59:22.832" v="4304" actId="1076"/>
          <ac:picMkLst>
            <pc:docMk/>
            <pc:sldMk cId="2208769765" sldId="265"/>
            <ac:picMk id="11" creationId="{1ECCC62E-A7D1-4638-91F6-67A8070DE0A2}"/>
          </ac:picMkLst>
        </pc:picChg>
      </pc:sldChg>
      <pc:sldChg chg="addSp delSp modSp add mod">
        <pc:chgData name="Hugo Meschini Rocha" userId="49c78ed90a3f55ca" providerId="LiveId" clId="{7DD53F73-9289-4F22-B417-0AD1516FE12A}" dt="2022-03-13T12:59:00.526" v="9663" actId="20577"/>
        <pc:sldMkLst>
          <pc:docMk/>
          <pc:sldMk cId="2150103361" sldId="266"/>
        </pc:sldMkLst>
        <pc:spChg chg="mod ord">
          <ac:chgData name="Hugo Meschini Rocha" userId="49c78ed90a3f55ca" providerId="LiveId" clId="{7DD53F73-9289-4F22-B417-0AD1516FE12A}" dt="2022-03-12T12:45:33.864" v="6782" actId="404"/>
          <ac:spMkLst>
            <pc:docMk/>
            <pc:sldMk cId="2150103361" sldId="266"/>
            <ac:spMk id="5" creationId="{0DAC4A32-F4D5-466C-9010-EA23F4489DF4}"/>
          </ac:spMkLst>
        </pc:spChg>
        <pc:spChg chg="mod ord">
          <ac:chgData name="Hugo Meschini Rocha" userId="49c78ed90a3f55ca" providerId="LiveId" clId="{7DD53F73-9289-4F22-B417-0AD1516FE12A}" dt="2022-03-12T13:13:44.994" v="6902" actId="404"/>
          <ac:spMkLst>
            <pc:docMk/>
            <pc:sldMk cId="2150103361" sldId="266"/>
            <ac:spMk id="6" creationId="{C028D685-AF50-4391-9B14-A58BD4F9498B}"/>
          </ac:spMkLst>
        </pc:spChg>
        <pc:spChg chg="mod">
          <ac:chgData name="Hugo Meschini Rocha" userId="49c78ed90a3f55ca" providerId="LiveId" clId="{7DD53F73-9289-4F22-B417-0AD1516FE12A}" dt="2022-03-12T12:21:56.473" v="6050" actId="1076"/>
          <ac:spMkLst>
            <pc:docMk/>
            <pc:sldMk cId="2150103361" sldId="266"/>
            <ac:spMk id="7" creationId="{A84CB2E8-A0AB-4D39-9E79-B84817D41BD9}"/>
          </ac:spMkLst>
        </pc:spChg>
        <pc:spChg chg="mod">
          <ac:chgData name="Hugo Meschini Rocha" userId="49c78ed90a3f55ca" providerId="LiveId" clId="{7DD53F73-9289-4F22-B417-0AD1516FE12A}" dt="2022-03-13T12:36:36.905" v="9659" actId="14100"/>
          <ac:spMkLst>
            <pc:docMk/>
            <pc:sldMk cId="2150103361" sldId="266"/>
            <ac:spMk id="8" creationId="{BFB66364-8F18-4FED-AF40-B7F578E041AE}"/>
          </ac:spMkLst>
        </pc:spChg>
        <pc:spChg chg="mod">
          <ac:chgData name="Hugo Meschini Rocha" userId="49c78ed90a3f55ca" providerId="LiveId" clId="{7DD53F73-9289-4F22-B417-0AD1516FE12A}" dt="2022-03-12T12:40:49.676" v="6778" actId="1076"/>
          <ac:spMkLst>
            <pc:docMk/>
            <pc:sldMk cId="2150103361" sldId="266"/>
            <ac:spMk id="9" creationId="{3A38C268-E3FD-4BB4-93F4-74A120C2C1AB}"/>
          </ac:spMkLst>
        </pc:spChg>
        <pc:spChg chg="del">
          <ac:chgData name="Hugo Meschini Rocha" userId="49c78ed90a3f55ca" providerId="LiveId" clId="{7DD53F73-9289-4F22-B417-0AD1516FE12A}" dt="2022-03-12T12:23:00.533" v="6059" actId="478"/>
          <ac:spMkLst>
            <pc:docMk/>
            <pc:sldMk cId="2150103361" sldId="266"/>
            <ac:spMk id="12" creationId="{5FC0AE68-C0A9-41D9-89B1-6AB981E26699}"/>
          </ac:spMkLst>
        </pc:spChg>
        <pc:spChg chg="del">
          <ac:chgData name="Hugo Meschini Rocha" userId="49c78ed90a3f55ca" providerId="LiveId" clId="{7DD53F73-9289-4F22-B417-0AD1516FE12A}" dt="2022-03-12T12:23:00.533" v="6059" actId="478"/>
          <ac:spMkLst>
            <pc:docMk/>
            <pc:sldMk cId="2150103361" sldId="266"/>
            <ac:spMk id="13" creationId="{972148F0-6F6A-417C-869C-C3B5142D2596}"/>
          </ac:spMkLst>
        </pc:spChg>
        <pc:spChg chg="del">
          <ac:chgData name="Hugo Meschini Rocha" userId="49c78ed90a3f55ca" providerId="LiveId" clId="{7DD53F73-9289-4F22-B417-0AD1516FE12A}" dt="2022-03-12T12:23:00.533" v="6059" actId="478"/>
          <ac:spMkLst>
            <pc:docMk/>
            <pc:sldMk cId="2150103361" sldId="266"/>
            <ac:spMk id="14" creationId="{2BF4756D-C058-4709-82D1-397E689654A4}"/>
          </ac:spMkLst>
        </pc:spChg>
        <pc:spChg chg="del">
          <ac:chgData name="Hugo Meschini Rocha" userId="49c78ed90a3f55ca" providerId="LiveId" clId="{7DD53F73-9289-4F22-B417-0AD1516FE12A}" dt="2022-03-12T12:23:00.533" v="6059" actId="478"/>
          <ac:spMkLst>
            <pc:docMk/>
            <pc:sldMk cId="2150103361" sldId="266"/>
            <ac:spMk id="15" creationId="{930B7656-1A39-4D8B-925A-5357AF7EF6CA}"/>
          </ac:spMkLst>
        </pc:spChg>
        <pc:spChg chg="del">
          <ac:chgData name="Hugo Meschini Rocha" userId="49c78ed90a3f55ca" providerId="LiveId" clId="{7DD53F73-9289-4F22-B417-0AD1516FE12A}" dt="2022-03-12T12:23:00.533" v="6059" actId="478"/>
          <ac:spMkLst>
            <pc:docMk/>
            <pc:sldMk cId="2150103361" sldId="266"/>
            <ac:spMk id="16" creationId="{9E0B13AF-9C7D-4F05-A26D-6FBF66E8E040}"/>
          </ac:spMkLst>
        </pc:spChg>
        <pc:spChg chg="del">
          <ac:chgData name="Hugo Meschini Rocha" userId="49c78ed90a3f55ca" providerId="LiveId" clId="{7DD53F73-9289-4F22-B417-0AD1516FE12A}" dt="2022-03-12T12:23:00.533" v="6059" actId="478"/>
          <ac:spMkLst>
            <pc:docMk/>
            <pc:sldMk cId="2150103361" sldId="266"/>
            <ac:spMk id="17" creationId="{8C3655F2-4057-4D34-82C0-045EE8F01F70}"/>
          </ac:spMkLst>
        </pc:spChg>
        <pc:spChg chg="del">
          <ac:chgData name="Hugo Meschini Rocha" userId="49c78ed90a3f55ca" providerId="LiveId" clId="{7DD53F73-9289-4F22-B417-0AD1516FE12A}" dt="2022-03-12T12:23:00.533" v="6059" actId="478"/>
          <ac:spMkLst>
            <pc:docMk/>
            <pc:sldMk cId="2150103361" sldId="266"/>
            <ac:spMk id="18" creationId="{510D7BC0-839E-4E13-AE13-367011284317}"/>
          </ac:spMkLst>
        </pc:spChg>
        <pc:spChg chg="del">
          <ac:chgData name="Hugo Meschini Rocha" userId="49c78ed90a3f55ca" providerId="LiveId" clId="{7DD53F73-9289-4F22-B417-0AD1516FE12A}" dt="2022-03-12T12:23:00.533" v="6059" actId="478"/>
          <ac:spMkLst>
            <pc:docMk/>
            <pc:sldMk cId="2150103361" sldId="266"/>
            <ac:spMk id="19" creationId="{C8F7807F-7F48-498C-85E4-5B67E1E06D71}"/>
          </ac:spMkLst>
        </pc:spChg>
        <pc:spChg chg="del">
          <ac:chgData name="Hugo Meschini Rocha" userId="49c78ed90a3f55ca" providerId="LiveId" clId="{7DD53F73-9289-4F22-B417-0AD1516FE12A}" dt="2022-03-12T12:23:00.533" v="6059" actId="478"/>
          <ac:spMkLst>
            <pc:docMk/>
            <pc:sldMk cId="2150103361" sldId="266"/>
            <ac:spMk id="20" creationId="{47B3BB67-ABDE-47DE-ABC0-41DEC7FFAC1C}"/>
          </ac:spMkLst>
        </pc:spChg>
        <pc:spChg chg="del">
          <ac:chgData name="Hugo Meschini Rocha" userId="49c78ed90a3f55ca" providerId="LiveId" clId="{7DD53F73-9289-4F22-B417-0AD1516FE12A}" dt="2022-03-12T12:23:00.533" v="6059" actId="478"/>
          <ac:spMkLst>
            <pc:docMk/>
            <pc:sldMk cId="2150103361" sldId="266"/>
            <ac:spMk id="21" creationId="{027DECF7-61A8-4835-8A6C-26E5C9E0B224}"/>
          </ac:spMkLst>
        </pc:spChg>
        <pc:spChg chg="del">
          <ac:chgData name="Hugo Meschini Rocha" userId="49c78ed90a3f55ca" providerId="LiveId" clId="{7DD53F73-9289-4F22-B417-0AD1516FE12A}" dt="2022-03-12T12:23:00.533" v="6059" actId="478"/>
          <ac:spMkLst>
            <pc:docMk/>
            <pc:sldMk cId="2150103361" sldId="266"/>
            <ac:spMk id="22" creationId="{FBE73256-389F-40AF-A85C-9DDD7043C236}"/>
          </ac:spMkLst>
        </pc:spChg>
        <pc:spChg chg="del">
          <ac:chgData name="Hugo Meschini Rocha" userId="49c78ed90a3f55ca" providerId="LiveId" clId="{7DD53F73-9289-4F22-B417-0AD1516FE12A}" dt="2022-03-12T12:23:00.533" v="6059" actId="478"/>
          <ac:spMkLst>
            <pc:docMk/>
            <pc:sldMk cId="2150103361" sldId="266"/>
            <ac:spMk id="23" creationId="{2D793FAB-F06D-46D4-83DB-1E35DD1C68DD}"/>
          </ac:spMkLst>
        </pc:spChg>
        <pc:spChg chg="del">
          <ac:chgData name="Hugo Meschini Rocha" userId="49c78ed90a3f55ca" providerId="LiveId" clId="{7DD53F73-9289-4F22-B417-0AD1516FE12A}" dt="2022-03-12T12:23:00.533" v="6059" actId="478"/>
          <ac:spMkLst>
            <pc:docMk/>
            <pc:sldMk cId="2150103361" sldId="266"/>
            <ac:spMk id="24" creationId="{B3EC4D62-47AF-4794-905B-A82C600E59CA}"/>
          </ac:spMkLst>
        </pc:spChg>
        <pc:spChg chg="del">
          <ac:chgData name="Hugo Meschini Rocha" userId="49c78ed90a3f55ca" providerId="LiveId" clId="{7DD53F73-9289-4F22-B417-0AD1516FE12A}" dt="2022-03-12T12:23:00.533" v="6059" actId="478"/>
          <ac:spMkLst>
            <pc:docMk/>
            <pc:sldMk cId="2150103361" sldId="266"/>
            <ac:spMk id="25" creationId="{303385D6-BF97-4020-9D2E-A6949A3DD6E4}"/>
          </ac:spMkLst>
        </pc:spChg>
        <pc:spChg chg="del">
          <ac:chgData name="Hugo Meschini Rocha" userId="49c78ed90a3f55ca" providerId="LiveId" clId="{7DD53F73-9289-4F22-B417-0AD1516FE12A}" dt="2022-03-12T12:23:00.533" v="6059" actId="478"/>
          <ac:spMkLst>
            <pc:docMk/>
            <pc:sldMk cId="2150103361" sldId="266"/>
            <ac:spMk id="26" creationId="{57BDD54C-FA2C-4FB9-B36F-9A85CD48FD21}"/>
          </ac:spMkLst>
        </pc:spChg>
        <pc:spChg chg="del">
          <ac:chgData name="Hugo Meschini Rocha" userId="49c78ed90a3f55ca" providerId="LiveId" clId="{7DD53F73-9289-4F22-B417-0AD1516FE12A}" dt="2022-03-12T12:23:00.533" v="6059" actId="478"/>
          <ac:spMkLst>
            <pc:docMk/>
            <pc:sldMk cId="2150103361" sldId="266"/>
            <ac:spMk id="27" creationId="{D8ACD424-612D-4905-BB13-B37B93AABF9A}"/>
          </ac:spMkLst>
        </pc:spChg>
        <pc:spChg chg="del">
          <ac:chgData name="Hugo Meschini Rocha" userId="49c78ed90a3f55ca" providerId="LiveId" clId="{7DD53F73-9289-4F22-B417-0AD1516FE12A}" dt="2022-03-12T12:23:00.533" v="6059" actId="478"/>
          <ac:spMkLst>
            <pc:docMk/>
            <pc:sldMk cId="2150103361" sldId="266"/>
            <ac:spMk id="28" creationId="{CC1B6987-C786-4445-8CF9-270E653B0113}"/>
          </ac:spMkLst>
        </pc:spChg>
        <pc:spChg chg="del">
          <ac:chgData name="Hugo Meschini Rocha" userId="49c78ed90a3f55ca" providerId="LiveId" clId="{7DD53F73-9289-4F22-B417-0AD1516FE12A}" dt="2022-03-12T12:23:00.533" v="6059" actId="478"/>
          <ac:spMkLst>
            <pc:docMk/>
            <pc:sldMk cId="2150103361" sldId="266"/>
            <ac:spMk id="29" creationId="{D081E446-14C2-4F0D-A463-2481CD5B2DAA}"/>
          </ac:spMkLst>
        </pc:spChg>
        <pc:spChg chg="del">
          <ac:chgData name="Hugo Meschini Rocha" userId="49c78ed90a3f55ca" providerId="LiveId" clId="{7DD53F73-9289-4F22-B417-0AD1516FE12A}" dt="2022-03-12T12:23:00.533" v="6059" actId="478"/>
          <ac:spMkLst>
            <pc:docMk/>
            <pc:sldMk cId="2150103361" sldId="266"/>
            <ac:spMk id="30" creationId="{3CAA6FED-6A73-4429-A4DA-F8FC7ACE4FE5}"/>
          </ac:spMkLst>
        </pc:spChg>
        <pc:spChg chg="del">
          <ac:chgData name="Hugo Meschini Rocha" userId="49c78ed90a3f55ca" providerId="LiveId" clId="{7DD53F73-9289-4F22-B417-0AD1516FE12A}" dt="2022-03-12T12:23:00.533" v="6059" actId="478"/>
          <ac:spMkLst>
            <pc:docMk/>
            <pc:sldMk cId="2150103361" sldId="266"/>
            <ac:spMk id="31" creationId="{65981DE8-1240-4D6D-B871-7ED197F68B25}"/>
          </ac:spMkLst>
        </pc:spChg>
        <pc:spChg chg="del">
          <ac:chgData name="Hugo Meschini Rocha" userId="49c78ed90a3f55ca" providerId="LiveId" clId="{7DD53F73-9289-4F22-B417-0AD1516FE12A}" dt="2022-03-12T12:23:00.533" v="6059" actId="478"/>
          <ac:spMkLst>
            <pc:docMk/>
            <pc:sldMk cId="2150103361" sldId="266"/>
            <ac:spMk id="32" creationId="{90E69133-D188-4FDD-92DC-0FBC6E685CA7}"/>
          </ac:spMkLst>
        </pc:spChg>
        <pc:spChg chg="del">
          <ac:chgData name="Hugo Meschini Rocha" userId="49c78ed90a3f55ca" providerId="LiveId" clId="{7DD53F73-9289-4F22-B417-0AD1516FE12A}" dt="2022-03-12T12:23:00.533" v="6059" actId="478"/>
          <ac:spMkLst>
            <pc:docMk/>
            <pc:sldMk cId="2150103361" sldId="266"/>
            <ac:spMk id="33" creationId="{D97422D2-B5FA-4A4F-8EF0-FC5AAF89EA8A}"/>
          </ac:spMkLst>
        </pc:spChg>
        <pc:spChg chg="del">
          <ac:chgData name="Hugo Meschini Rocha" userId="49c78ed90a3f55ca" providerId="LiveId" clId="{7DD53F73-9289-4F22-B417-0AD1516FE12A}" dt="2022-03-12T12:23:00.533" v="6059" actId="478"/>
          <ac:spMkLst>
            <pc:docMk/>
            <pc:sldMk cId="2150103361" sldId="266"/>
            <ac:spMk id="34" creationId="{36CD6575-E87C-439B-8DB0-607B468F9197}"/>
          </ac:spMkLst>
        </pc:spChg>
        <pc:spChg chg="del">
          <ac:chgData name="Hugo Meschini Rocha" userId="49c78ed90a3f55ca" providerId="LiveId" clId="{7DD53F73-9289-4F22-B417-0AD1516FE12A}" dt="2022-03-12T12:23:00.533" v="6059" actId="478"/>
          <ac:spMkLst>
            <pc:docMk/>
            <pc:sldMk cId="2150103361" sldId="266"/>
            <ac:spMk id="35" creationId="{5F3D72C6-ED13-44C9-ACA9-127E1EDA9EE3}"/>
          </ac:spMkLst>
        </pc:spChg>
        <pc:spChg chg="del">
          <ac:chgData name="Hugo Meschini Rocha" userId="49c78ed90a3f55ca" providerId="LiveId" clId="{7DD53F73-9289-4F22-B417-0AD1516FE12A}" dt="2022-03-12T12:23:00.533" v="6059" actId="478"/>
          <ac:spMkLst>
            <pc:docMk/>
            <pc:sldMk cId="2150103361" sldId="266"/>
            <ac:spMk id="36" creationId="{A830E3C8-F4B3-423F-A9DE-1D8EB50CEC17}"/>
          </ac:spMkLst>
        </pc:spChg>
        <pc:spChg chg="del">
          <ac:chgData name="Hugo Meschini Rocha" userId="49c78ed90a3f55ca" providerId="LiveId" clId="{7DD53F73-9289-4F22-B417-0AD1516FE12A}" dt="2022-03-12T12:23:00.533" v="6059" actId="478"/>
          <ac:spMkLst>
            <pc:docMk/>
            <pc:sldMk cId="2150103361" sldId="266"/>
            <ac:spMk id="37" creationId="{4E3BC903-384B-4A85-B482-4BE39CF09098}"/>
          </ac:spMkLst>
        </pc:spChg>
        <pc:spChg chg="del">
          <ac:chgData name="Hugo Meschini Rocha" userId="49c78ed90a3f55ca" providerId="LiveId" clId="{7DD53F73-9289-4F22-B417-0AD1516FE12A}" dt="2022-03-12T12:23:00.533" v="6059" actId="478"/>
          <ac:spMkLst>
            <pc:docMk/>
            <pc:sldMk cId="2150103361" sldId="266"/>
            <ac:spMk id="38" creationId="{8E8B0C50-808E-4517-9717-EA073B8FDF99}"/>
          </ac:spMkLst>
        </pc:spChg>
        <pc:spChg chg="del">
          <ac:chgData name="Hugo Meschini Rocha" userId="49c78ed90a3f55ca" providerId="LiveId" clId="{7DD53F73-9289-4F22-B417-0AD1516FE12A}" dt="2022-03-12T12:23:00.533" v="6059" actId="478"/>
          <ac:spMkLst>
            <pc:docMk/>
            <pc:sldMk cId="2150103361" sldId="266"/>
            <ac:spMk id="39" creationId="{DA91C036-5764-4BA6-94B7-AC9F96409E6E}"/>
          </ac:spMkLst>
        </pc:spChg>
        <pc:spChg chg="del">
          <ac:chgData name="Hugo Meschini Rocha" userId="49c78ed90a3f55ca" providerId="LiveId" clId="{7DD53F73-9289-4F22-B417-0AD1516FE12A}" dt="2022-03-12T12:23:00.533" v="6059" actId="478"/>
          <ac:spMkLst>
            <pc:docMk/>
            <pc:sldMk cId="2150103361" sldId="266"/>
            <ac:spMk id="40" creationId="{952CCF65-B872-4883-BDA4-6402F473744C}"/>
          </ac:spMkLst>
        </pc:spChg>
        <pc:spChg chg="del">
          <ac:chgData name="Hugo Meschini Rocha" userId="49c78ed90a3f55ca" providerId="LiveId" clId="{7DD53F73-9289-4F22-B417-0AD1516FE12A}" dt="2022-03-12T12:23:00.533" v="6059" actId="478"/>
          <ac:spMkLst>
            <pc:docMk/>
            <pc:sldMk cId="2150103361" sldId="266"/>
            <ac:spMk id="41" creationId="{6C98B400-78E6-4EC7-BA9A-FDF2AD2A0335}"/>
          </ac:spMkLst>
        </pc:spChg>
        <pc:spChg chg="add del mod">
          <ac:chgData name="Hugo Meschini Rocha" userId="49c78ed90a3f55ca" providerId="LiveId" clId="{7DD53F73-9289-4F22-B417-0AD1516FE12A}" dt="2022-03-12T12:28:55.398" v="6211"/>
          <ac:spMkLst>
            <pc:docMk/>
            <pc:sldMk cId="2150103361" sldId="266"/>
            <ac:spMk id="48" creationId="{A9C19C4C-F6C7-45E2-B7E7-ACB0A31E693B}"/>
          </ac:spMkLst>
        </pc:spChg>
        <pc:spChg chg="add del mod">
          <ac:chgData name="Hugo Meschini Rocha" userId="49c78ed90a3f55ca" providerId="LiveId" clId="{7DD53F73-9289-4F22-B417-0AD1516FE12A}" dt="2022-03-12T12:28:55.398" v="6211"/>
          <ac:spMkLst>
            <pc:docMk/>
            <pc:sldMk cId="2150103361" sldId="266"/>
            <ac:spMk id="49" creationId="{AE3F9933-85D8-4ED7-A52D-248C752BC1CE}"/>
          </ac:spMkLst>
        </pc:spChg>
        <pc:spChg chg="add mod">
          <ac:chgData name="Hugo Meschini Rocha" userId="49c78ed90a3f55ca" providerId="LiveId" clId="{7DD53F73-9289-4F22-B417-0AD1516FE12A}" dt="2022-03-12T13:12:33.287" v="6887" actId="164"/>
          <ac:spMkLst>
            <pc:docMk/>
            <pc:sldMk cId="2150103361" sldId="266"/>
            <ac:spMk id="50" creationId="{ECEAFA12-EDEA-49B1-96DA-CCB3BFEEE93A}"/>
          </ac:spMkLst>
        </pc:spChg>
        <pc:spChg chg="add mod">
          <ac:chgData name="Hugo Meschini Rocha" userId="49c78ed90a3f55ca" providerId="LiveId" clId="{7DD53F73-9289-4F22-B417-0AD1516FE12A}" dt="2022-03-12T13:12:33.287" v="6887" actId="164"/>
          <ac:spMkLst>
            <pc:docMk/>
            <pc:sldMk cId="2150103361" sldId="266"/>
            <ac:spMk id="51" creationId="{0464A650-DF7D-458D-8243-41E1F443803B}"/>
          </ac:spMkLst>
        </pc:spChg>
        <pc:spChg chg="add mod">
          <ac:chgData name="Hugo Meschini Rocha" userId="49c78ed90a3f55ca" providerId="LiveId" clId="{7DD53F73-9289-4F22-B417-0AD1516FE12A}" dt="2022-03-13T12:59:00.526" v="9663" actId="20577"/>
          <ac:spMkLst>
            <pc:docMk/>
            <pc:sldMk cId="2150103361" sldId="266"/>
            <ac:spMk id="52" creationId="{5206CD3C-CAA1-443C-BA02-0594A529B1BA}"/>
          </ac:spMkLst>
        </pc:spChg>
        <pc:spChg chg="add mod">
          <ac:chgData name="Hugo Meschini Rocha" userId="49c78ed90a3f55ca" providerId="LiveId" clId="{7DD53F73-9289-4F22-B417-0AD1516FE12A}" dt="2022-03-12T13:12:33.287" v="6887" actId="164"/>
          <ac:spMkLst>
            <pc:docMk/>
            <pc:sldMk cId="2150103361" sldId="266"/>
            <ac:spMk id="53" creationId="{0E063F6A-6173-46BC-B70E-1D8188F52D89}"/>
          </ac:spMkLst>
        </pc:spChg>
        <pc:spChg chg="add mod">
          <ac:chgData name="Hugo Meschini Rocha" userId="49c78ed90a3f55ca" providerId="LiveId" clId="{7DD53F73-9289-4F22-B417-0AD1516FE12A}" dt="2022-03-13T12:58:38.825" v="9661" actId="20577"/>
          <ac:spMkLst>
            <pc:docMk/>
            <pc:sldMk cId="2150103361" sldId="266"/>
            <ac:spMk id="54" creationId="{F9F30911-9A41-4516-9E52-23F4BEC68972}"/>
          </ac:spMkLst>
        </pc:spChg>
        <pc:spChg chg="add mod">
          <ac:chgData name="Hugo Meschini Rocha" userId="49c78ed90a3f55ca" providerId="LiveId" clId="{7DD53F73-9289-4F22-B417-0AD1516FE12A}" dt="2022-03-12T13:12:33.287" v="6887" actId="164"/>
          <ac:spMkLst>
            <pc:docMk/>
            <pc:sldMk cId="2150103361" sldId="266"/>
            <ac:spMk id="55" creationId="{E56EB9CB-71CB-4618-90FD-43B5B9C15A3B}"/>
          </ac:spMkLst>
        </pc:spChg>
        <pc:spChg chg="add mod">
          <ac:chgData name="Hugo Meschini Rocha" userId="49c78ed90a3f55ca" providerId="LiveId" clId="{7DD53F73-9289-4F22-B417-0AD1516FE12A}" dt="2022-03-12T13:12:33.287" v="6887" actId="164"/>
          <ac:spMkLst>
            <pc:docMk/>
            <pc:sldMk cId="2150103361" sldId="266"/>
            <ac:spMk id="56" creationId="{B4EF1DCF-BCEB-49E9-8718-9B41C4E3FAD4}"/>
          </ac:spMkLst>
        </pc:spChg>
        <pc:spChg chg="add mod">
          <ac:chgData name="Hugo Meschini Rocha" userId="49c78ed90a3f55ca" providerId="LiveId" clId="{7DD53F73-9289-4F22-B417-0AD1516FE12A}" dt="2022-03-12T13:12:33.287" v="6887" actId="164"/>
          <ac:spMkLst>
            <pc:docMk/>
            <pc:sldMk cId="2150103361" sldId="266"/>
            <ac:spMk id="57" creationId="{3FED04E7-B5D7-4B5F-B516-EA63BC928DBE}"/>
          </ac:spMkLst>
        </pc:spChg>
        <pc:spChg chg="add mod">
          <ac:chgData name="Hugo Meschini Rocha" userId="49c78ed90a3f55ca" providerId="LiveId" clId="{7DD53F73-9289-4F22-B417-0AD1516FE12A}" dt="2022-03-12T13:12:33.287" v="6887" actId="164"/>
          <ac:spMkLst>
            <pc:docMk/>
            <pc:sldMk cId="2150103361" sldId="266"/>
            <ac:spMk id="58" creationId="{54FC746D-B733-4DE0-9C31-1801E7000499}"/>
          </ac:spMkLst>
        </pc:spChg>
        <pc:spChg chg="add mod">
          <ac:chgData name="Hugo Meschini Rocha" userId="49c78ed90a3f55ca" providerId="LiveId" clId="{7DD53F73-9289-4F22-B417-0AD1516FE12A}" dt="2022-03-12T13:12:33.287" v="6887" actId="164"/>
          <ac:spMkLst>
            <pc:docMk/>
            <pc:sldMk cId="2150103361" sldId="266"/>
            <ac:spMk id="59" creationId="{0BC540DA-EF7A-403E-BA5B-499017DD2453}"/>
          </ac:spMkLst>
        </pc:spChg>
        <pc:spChg chg="add mod">
          <ac:chgData name="Hugo Meschini Rocha" userId="49c78ed90a3f55ca" providerId="LiveId" clId="{7DD53F73-9289-4F22-B417-0AD1516FE12A}" dt="2022-03-12T13:12:19.929" v="6886" actId="164"/>
          <ac:spMkLst>
            <pc:docMk/>
            <pc:sldMk cId="2150103361" sldId="266"/>
            <ac:spMk id="64" creationId="{CA95E858-E72E-46FB-B5A7-A368ED13F591}"/>
          </ac:spMkLst>
        </pc:spChg>
        <pc:spChg chg="add mod">
          <ac:chgData name="Hugo Meschini Rocha" userId="49c78ed90a3f55ca" providerId="LiveId" clId="{7DD53F73-9289-4F22-B417-0AD1516FE12A}" dt="2022-03-12T13:12:19.929" v="6886" actId="164"/>
          <ac:spMkLst>
            <pc:docMk/>
            <pc:sldMk cId="2150103361" sldId="266"/>
            <ac:spMk id="65" creationId="{7A4D0EF0-C1C2-4ECF-B454-37A686C03835}"/>
          </ac:spMkLst>
        </pc:spChg>
        <pc:spChg chg="add mod">
          <ac:chgData name="Hugo Meschini Rocha" userId="49c78ed90a3f55ca" providerId="LiveId" clId="{7DD53F73-9289-4F22-B417-0AD1516FE12A}" dt="2022-03-12T13:12:19.929" v="6886" actId="164"/>
          <ac:spMkLst>
            <pc:docMk/>
            <pc:sldMk cId="2150103361" sldId="266"/>
            <ac:spMk id="66" creationId="{EA251F6D-29F2-476A-AC6A-0B7850B8AEA2}"/>
          </ac:spMkLst>
        </pc:spChg>
        <pc:spChg chg="add mod">
          <ac:chgData name="Hugo Meschini Rocha" userId="49c78ed90a3f55ca" providerId="LiveId" clId="{7DD53F73-9289-4F22-B417-0AD1516FE12A}" dt="2022-03-12T13:12:19.929" v="6886" actId="164"/>
          <ac:spMkLst>
            <pc:docMk/>
            <pc:sldMk cId="2150103361" sldId="266"/>
            <ac:spMk id="67" creationId="{5AAE62D7-26E2-4038-8EE6-6FC82ABD92C9}"/>
          </ac:spMkLst>
        </pc:spChg>
        <pc:spChg chg="add mod">
          <ac:chgData name="Hugo Meschini Rocha" userId="49c78ed90a3f55ca" providerId="LiveId" clId="{7DD53F73-9289-4F22-B417-0AD1516FE12A}" dt="2022-03-12T13:12:19.929" v="6886" actId="164"/>
          <ac:spMkLst>
            <pc:docMk/>
            <pc:sldMk cId="2150103361" sldId="266"/>
            <ac:spMk id="68" creationId="{A50A7905-003C-4208-966A-5DE65CE9B82D}"/>
          </ac:spMkLst>
        </pc:spChg>
        <pc:spChg chg="add mod">
          <ac:chgData name="Hugo Meschini Rocha" userId="49c78ed90a3f55ca" providerId="LiveId" clId="{7DD53F73-9289-4F22-B417-0AD1516FE12A}" dt="2022-03-12T13:16:22.187" v="7119" actId="20577"/>
          <ac:spMkLst>
            <pc:docMk/>
            <pc:sldMk cId="2150103361" sldId="266"/>
            <ac:spMk id="71" creationId="{BA7764B1-7C63-4AF1-B27F-D54CB698770A}"/>
          </ac:spMkLst>
        </pc:spChg>
        <pc:grpChg chg="add mod">
          <ac:chgData name="Hugo Meschini Rocha" userId="49c78ed90a3f55ca" providerId="LiveId" clId="{7DD53F73-9289-4F22-B417-0AD1516FE12A}" dt="2022-03-12T13:13:31.646" v="6900" actId="1037"/>
          <ac:grpSpMkLst>
            <pc:docMk/>
            <pc:sldMk cId="2150103361" sldId="266"/>
            <ac:grpSpMk id="69" creationId="{88A34A62-3E6E-49D3-B453-9EE804A39EA0}"/>
          </ac:grpSpMkLst>
        </pc:grpChg>
        <pc:grpChg chg="add mod">
          <ac:chgData name="Hugo Meschini Rocha" userId="49c78ed90a3f55ca" providerId="LiveId" clId="{7DD53F73-9289-4F22-B417-0AD1516FE12A}" dt="2022-03-12T13:12:33.287" v="6887" actId="164"/>
          <ac:grpSpMkLst>
            <pc:docMk/>
            <pc:sldMk cId="2150103361" sldId="266"/>
            <ac:grpSpMk id="70" creationId="{3E0C80B9-BE82-4BFD-A5F9-88E86CC684F1}"/>
          </ac:grpSpMkLst>
        </pc:grpChg>
        <pc:picChg chg="add del mod modCrop">
          <ac:chgData name="Hugo Meschini Rocha" userId="49c78ed90a3f55ca" providerId="LiveId" clId="{7DD53F73-9289-4F22-B417-0AD1516FE12A}" dt="2022-03-12T12:24:19.779" v="6171" actId="478"/>
          <ac:picMkLst>
            <pc:docMk/>
            <pc:sldMk cId="2150103361" sldId="266"/>
            <ac:picMk id="3" creationId="{699FD626-5D13-4A91-A3F8-2FC9C8FC64F0}"/>
          </ac:picMkLst>
        </pc:picChg>
        <pc:picChg chg="add del mod">
          <ac:chgData name="Hugo Meschini Rocha" userId="49c78ed90a3f55ca" providerId="LiveId" clId="{7DD53F73-9289-4F22-B417-0AD1516FE12A}" dt="2022-03-12T12:25:13.542" v="6175" actId="478"/>
          <ac:picMkLst>
            <pc:docMk/>
            <pc:sldMk cId="2150103361" sldId="266"/>
            <ac:picMk id="10" creationId="{3AFAF415-9224-4C81-8FEB-01FFE2431263}"/>
          </ac:picMkLst>
        </pc:picChg>
        <pc:picChg chg="del">
          <ac:chgData name="Hugo Meschini Rocha" userId="49c78ed90a3f55ca" providerId="LiveId" clId="{7DD53F73-9289-4F22-B417-0AD1516FE12A}" dt="2022-03-12T12:23:02.540" v="6060" actId="478"/>
          <ac:picMkLst>
            <pc:docMk/>
            <pc:sldMk cId="2150103361" sldId="266"/>
            <ac:picMk id="11" creationId="{1ECCC62E-A7D1-4638-91F6-67A8070DE0A2}"/>
          </ac:picMkLst>
        </pc:picChg>
        <pc:picChg chg="add del mod modCrop">
          <ac:chgData name="Hugo Meschini Rocha" userId="49c78ed90a3f55ca" providerId="LiveId" clId="{7DD53F73-9289-4F22-B417-0AD1516FE12A}" dt="2022-03-12T12:26:13.259" v="6187" actId="478"/>
          <ac:picMkLst>
            <pc:docMk/>
            <pc:sldMk cId="2150103361" sldId="266"/>
            <ac:picMk id="43" creationId="{4E80FEFD-A7FD-415D-895D-E2CD4F1B79E3}"/>
          </ac:picMkLst>
        </pc:picChg>
        <pc:picChg chg="add del mod">
          <ac:chgData name="Hugo Meschini Rocha" userId="49c78ed90a3f55ca" providerId="LiveId" clId="{7DD53F73-9289-4F22-B417-0AD1516FE12A}" dt="2022-03-12T12:26:34.884" v="6193" actId="478"/>
          <ac:picMkLst>
            <pc:docMk/>
            <pc:sldMk cId="2150103361" sldId="266"/>
            <ac:picMk id="45" creationId="{27F5EDC7-710A-4D6D-A05F-DA6E7BA2E48B}"/>
          </ac:picMkLst>
        </pc:picChg>
        <pc:picChg chg="add mod modCrop">
          <ac:chgData name="Hugo Meschini Rocha" userId="49c78ed90a3f55ca" providerId="LiveId" clId="{7DD53F73-9289-4F22-B417-0AD1516FE12A}" dt="2022-03-12T13:12:33.287" v="6887" actId="164"/>
          <ac:picMkLst>
            <pc:docMk/>
            <pc:sldMk cId="2150103361" sldId="266"/>
            <ac:picMk id="47" creationId="{6311F104-55C8-4114-A68A-FF9A66A76159}"/>
          </ac:picMkLst>
        </pc:picChg>
        <pc:picChg chg="add del mod modCrop">
          <ac:chgData name="Hugo Meschini Rocha" userId="49c78ed90a3f55ca" providerId="LiveId" clId="{7DD53F73-9289-4F22-B417-0AD1516FE12A}" dt="2022-03-12T13:05:25.066" v="6825" actId="478"/>
          <ac:picMkLst>
            <pc:docMk/>
            <pc:sldMk cId="2150103361" sldId="266"/>
            <ac:picMk id="61" creationId="{94F9831A-5BBE-469C-9B6A-7970C393DDFF}"/>
          </ac:picMkLst>
        </pc:picChg>
        <pc:picChg chg="add mod modCrop">
          <ac:chgData name="Hugo Meschini Rocha" userId="49c78ed90a3f55ca" providerId="LiveId" clId="{7DD53F73-9289-4F22-B417-0AD1516FE12A}" dt="2022-03-12T13:12:19.929" v="6886" actId="164"/>
          <ac:picMkLst>
            <pc:docMk/>
            <pc:sldMk cId="2150103361" sldId="266"/>
            <ac:picMk id="63" creationId="{4BE2B2FE-C029-43D5-814C-3439B687C308}"/>
          </ac:picMkLst>
        </pc:picChg>
      </pc:sldChg>
      <pc:sldChg chg="addSp delSp modSp new mod">
        <pc:chgData name="Hugo Meschini Rocha" userId="49c78ed90a3f55ca" providerId="LiveId" clId="{7DD53F73-9289-4F22-B417-0AD1516FE12A}" dt="2022-03-12T13:36:16.451" v="8705" actId="20577"/>
        <pc:sldMkLst>
          <pc:docMk/>
          <pc:sldMk cId="3347776840" sldId="267"/>
        </pc:sldMkLst>
        <pc:spChg chg="del">
          <ac:chgData name="Hugo Meschini Rocha" userId="49c78ed90a3f55ca" providerId="LiveId" clId="{7DD53F73-9289-4F22-B417-0AD1516FE12A}" dt="2022-03-12T13:17:49.574" v="7121" actId="478"/>
          <ac:spMkLst>
            <pc:docMk/>
            <pc:sldMk cId="3347776840" sldId="267"/>
            <ac:spMk id="2" creationId="{B4019D88-0F33-41E8-B94A-8A6E85D79BAF}"/>
          </ac:spMkLst>
        </pc:spChg>
        <pc:spChg chg="del">
          <ac:chgData name="Hugo Meschini Rocha" userId="49c78ed90a3f55ca" providerId="LiveId" clId="{7DD53F73-9289-4F22-B417-0AD1516FE12A}" dt="2022-03-12T13:17:51.174" v="7122" actId="478"/>
          <ac:spMkLst>
            <pc:docMk/>
            <pc:sldMk cId="3347776840" sldId="267"/>
            <ac:spMk id="3" creationId="{86DEDC0C-4B5B-4A15-B46A-0C3A0C77B948}"/>
          </ac:spMkLst>
        </pc:spChg>
        <pc:spChg chg="add mod">
          <ac:chgData name="Hugo Meschini Rocha" userId="49c78ed90a3f55ca" providerId="LiveId" clId="{7DD53F73-9289-4F22-B417-0AD1516FE12A}" dt="2022-03-12T13:19:21.611" v="7139" actId="14100"/>
          <ac:spMkLst>
            <pc:docMk/>
            <pc:sldMk cId="3347776840" sldId="267"/>
            <ac:spMk id="4" creationId="{9FE34BA8-0504-4073-9D26-EB7B954129CB}"/>
          </ac:spMkLst>
        </pc:spChg>
        <pc:spChg chg="add mod">
          <ac:chgData name="Hugo Meschini Rocha" userId="49c78ed90a3f55ca" providerId="LiveId" clId="{7DD53F73-9289-4F22-B417-0AD1516FE12A}" dt="2022-03-12T13:19:36.182" v="7153" actId="1076"/>
          <ac:spMkLst>
            <pc:docMk/>
            <pc:sldMk cId="3347776840" sldId="267"/>
            <ac:spMk id="5" creationId="{569B648A-CC07-4E4F-909B-B7AEE40B4056}"/>
          </ac:spMkLst>
        </pc:spChg>
        <pc:spChg chg="add mod">
          <ac:chgData name="Hugo Meschini Rocha" userId="49c78ed90a3f55ca" providerId="LiveId" clId="{7DD53F73-9289-4F22-B417-0AD1516FE12A}" dt="2022-03-12T13:36:16.451" v="8705" actId="20577"/>
          <ac:spMkLst>
            <pc:docMk/>
            <pc:sldMk cId="3347776840" sldId="267"/>
            <ac:spMk id="6" creationId="{DBEA310A-31B5-4190-8323-0052584BB379}"/>
          </ac:spMkLst>
        </pc:spChg>
      </pc:sldChg>
      <pc:sldChg chg="addSp delSp modSp new mod">
        <pc:chgData name="Hugo Meschini Rocha" userId="49c78ed90a3f55ca" providerId="LiveId" clId="{7DD53F73-9289-4F22-B417-0AD1516FE12A}" dt="2022-03-12T13:54:27.246" v="9578" actId="20577"/>
        <pc:sldMkLst>
          <pc:docMk/>
          <pc:sldMk cId="1352145518" sldId="268"/>
        </pc:sldMkLst>
        <pc:spChg chg="del">
          <ac:chgData name="Hugo Meschini Rocha" userId="49c78ed90a3f55ca" providerId="LiveId" clId="{7DD53F73-9289-4F22-B417-0AD1516FE12A}" dt="2022-03-12T13:36:37.034" v="8707" actId="478"/>
          <ac:spMkLst>
            <pc:docMk/>
            <pc:sldMk cId="1352145518" sldId="268"/>
            <ac:spMk id="2" creationId="{9406F4BA-D977-4391-8F24-83F09572CD68}"/>
          </ac:spMkLst>
        </pc:spChg>
        <pc:spChg chg="del">
          <ac:chgData name="Hugo Meschini Rocha" userId="49c78ed90a3f55ca" providerId="LiveId" clId="{7DD53F73-9289-4F22-B417-0AD1516FE12A}" dt="2022-03-12T13:36:39.217" v="8708" actId="478"/>
          <ac:spMkLst>
            <pc:docMk/>
            <pc:sldMk cId="1352145518" sldId="268"/>
            <ac:spMk id="3" creationId="{59ACEBFE-79A4-4064-BF31-A3819CC21FD2}"/>
          </ac:spMkLst>
        </pc:spChg>
        <pc:spChg chg="add del mod">
          <ac:chgData name="Hugo Meschini Rocha" userId="49c78ed90a3f55ca" providerId="LiveId" clId="{7DD53F73-9289-4F22-B417-0AD1516FE12A}" dt="2022-03-12T13:37:42.985" v="8767" actId="1076"/>
          <ac:spMkLst>
            <pc:docMk/>
            <pc:sldMk cId="1352145518" sldId="268"/>
            <ac:spMk id="4" creationId="{C102B51B-3E72-4609-9EB4-4F6C8C7FD5AC}"/>
          </ac:spMkLst>
        </pc:spChg>
        <pc:spChg chg="add mod">
          <ac:chgData name="Hugo Meschini Rocha" userId="49c78ed90a3f55ca" providerId="LiveId" clId="{7DD53F73-9289-4F22-B417-0AD1516FE12A}" dt="2022-03-12T13:54:27.246" v="9578" actId="20577"/>
          <ac:spMkLst>
            <pc:docMk/>
            <pc:sldMk cId="1352145518" sldId="268"/>
            <ac:spMk id="5" creationId="{59B7E036-7787-4714-ADA7-E9AF9615AC28}"/>
          </ac:spMkLst>
        </pc:spChg>
        <pc:spChg chg="add del mod">
          <ac:chgData name="Hugo Meschini Rocha" userId="49c78ed90a3f55ca" providerId="LiveId" clId="{7DD53F73-9289-4F22-B417-0AD1516FE12A}" dt="2022-03-12T13:43:27.851" v="8843" actId="14100"/>
          <ac:spMkLst>
            <pc:docMk/>
            <pc:sldMk cId="1352145518" sldId="268"/>
            <ac:spMk id="6" creationId="{F2BD42D5-36BF-4A25-8E92-62EFC822726F}"/>
          </ac:spMkLst>
        </pc:spChg>
        <pc:spChg chg="add del mod">
          <ac:chgData name="Hugo Meschini Rocha" userId="49c78ed90a3f55ca" providerId="LiveId" clId="{7DD53F73-9289-4F22-B417-0AD1516FE12A}" dt="2022-03-12T13:37:59.745" v="8787" actId="478"/>
          <ac:spMkLst>
            <pc:docMk/>
            <pc:sldMk cId="1352145518" sldId="268"/>
            <ac:spMk id="7" creationId="{F8389ECF-AC62-49C6-AE8C-60D15BDE6EFA}"/>
          </ac:spMkLst>
        </pc:spChg>
        <pc:spChg chg="add del mod">
          <ac:chgData name="Hugo Meschini Rocha" userId="49c78ed90a3f55ca" providerId="LiveId" clId="{7DD53F73-9289-4F22-B417-0AD1516FE12A}" dt="2022-03-12T13:38:22.719" v="8801" actId="478"/>
          <ac:spMkLst>
            <pc:docMk/>
            <pc:sldMk cId="1352145518" sldId="268"/>
            <ac:spMk id="8" creationId="{D2E59E7E-520D-4542-B2B7-B94EE97C59A0}"/>
          </ac:spMkLst>
        </pc:spChg>
        <pc:spChg chg="add mod">
          <ac:chgData name="Hugo Meschini Rocha" userId="49c78ed90a3f55ca" providerId="LiveId" clId="{7DD53F73-9289-4F22-B417-0AD1516FE12A}" dt="2022-03-12T13:43:15.830" v="8842" actId="1076"/>
          <ac:spMkLst>
            <pc:docMk/>
            <pc:sldMk cId="1352145518" sldId="268"/>
            <ac:spMk id="11" creationId="{D8F63866-E95D-4987-8B83-0511E55D8320}"/>
          </ac:spMkLst>
        </pc:spChg>
        <pc:picChg chg="add mod modCrop">
          <ac:chgData name="Hugo Meschini Rocha" userId="49c78ed90a3f55ca" providerId="LiveId" clId="{7DD53F73-9289-4F22-B417-0AD1516FE12A}" dt="2022-03-12T13:42:45.387" v="8815" actId="1076"/>
          <ac:picMkLst>
            <pc:docMk/>
            <pc:sldMk cId="1352145518" sldId="268"/>
            <ac:picMk id="10" creationId="{F8F1DFD4-3203-4DDE-ACF7-63A8EF313ABF}"/>
          </ac:picMkLst>
        </pc:picChg>
      </pc:sldChg>
      <pc:sldMasterChg chg="modSp modSldLayout">
        <pc:chgData name="Hugo Meschini Rocha" userId="49c78ed90a3f55ca" providerId="LiveId" clId="{7DD53F73-9289-4F22-B417-0AD1516FE12A}" dt="2022-03-12T10:24:28.101" v="2623" actId="167"/>
        <pc:sldMasterMkLst>
          <pc:docMk/>
          <pc:sldMasterMk cId="1318320114" sldId="2147483648"/>
        </pc:sldMasterMkLst>
        <pc:spChg chg="mod">
          <ac:chgData name="Hugo Meschini Rocha" userId="49c78ed90a3f55ca" providerId="LiveId" clId="{7DD53F73-9289-4F22-B417-0AD1516FE12A}" dt="2022-03-12T09:55:53.519" v="2327" actId="207"/>
          <ac:spMkLst>
            <pc:docMk/>
            <pc:sldMasterMk cId="1318320114" sldId="2147483648"/>
            <ac:spMk id="6" creationId="{A938135F-FAF4-49F2-9A72-829751D2B199}"/>
          </ac:spMkLst>
        </pc:spChg>
        <pc:sldLayoutChg chg="addSp delSp modSp mod">
          <pc:chgData name="Hugo Meschini Rocha" userId="49c78ed90a3f55ca" providerId="LiveId" clId="{7DD53F73-9289-4F22-B417-0AD1516FE12A}" dt="2022-03-05T12:16:18.317" v="84" actId="21"/>
          <pc:sldLayoutMkLst>
            <pc:docMk/>
            <pc:sldMasterMk cId="1318320114" sldId="2147483648"/>
            <pc:sldLayoutMk cId="3903489354" sldId="2147483650"/>
          </pc:sldLayoutMkLst>
          <pc:picChg chg="add del mod ord">
            <ac:chgData name="Hugo Meschini Rocha" userId="49c78ed90a3f55ca" providerId="LiveId" clId="{7DD53F73-9289-4F22-B417-0AD1516FE12A}" dt="2022-03-05T12:16:18.317" v="84" actId="21"/>
            <ac:picMkLst>
              <pc:docMk/>
              <pc:sldMasterMk cId="1318320114" sldId="2147483648"/>
              <pc:sldLayoutMk cId="3903489354" sldId="2147483650"/>
              <ac:picMk id="8" creationId="{D325DA2A-334A-44AF-9E13-012D404295CD}"/>
            </ac:picMkLst>
          </pc:picChg>
        </pc:sldLayoutChg>
        <pc:sldLayoutChg chg="addSp delSp modSp mod">
          <pc:chgData name="Hugo Meschini Rocha" userId="49c78ed90a3f55ca" providerId="LiveId" clId="{7DD53F73-9289-4F22-B417-0AD1516FE12A}" dt="2022-03-12T10:24:28.101" v="2623" actId="167"/>
          <pc:sldLayoutMkLst>
            <pc:docMk/>
            <pc:sldMasterMk cId="1318320114" sldId="2147483648"/>
            <pc:sldLayoutMk cId="1229788900" sldId="2147483651"/>
          </pc:sldLayoutMkLst>
          <pc:spChg chg="mod">
            <ac:chgData name="Hugo Meschini Rocha" userId="49c78ed90a3f55ca" providerId="LiveId" clId="{7DD53F73-9289-4F22-B417-0AD1516FE12A}" dt="2022-03-12T09:56:45.405" v="2332" actId="20577"/>
            <ac:spMkLst>
              <pc:docMk/>
              <pc:sldMasterMk cId="1318320114" sldId="2147483648"/>
              <pc:sldLayoutMk cId="1229788900" sldId="2147483651"/>
              <ac:spMk id="6" creationId="{8757DF5B-4A33-4946-8C74-A3F37871E182}"/>
            </ac:spMkLst>
          </pc:spChg>
          <pc:spChg chg="add del">
            <ac:chgData name="Hugo Meschini Rocha" userId="49c78ed90a3f55ca" providerId="LiveId" clId="{7DD53F73-9289-4F22-B417-0AD1516FE12A}" dt="2022-03-12T10:20:30.041" v="2612" actId="478"/>
            <ac:spMkLst>
              <pc:docMk/>
              <pc:sldMasterMk cId="1318320114" sldId="2147483648"/>
              <pc:sldLayoutMk cId="1229788900" sldId="2147483651"/>
              <ac:spMk id="7" creationId="{416CF6BC-156A-4F84-A6BA-89A50868C47A}"/>
            </ac:spMkLst>
          </pc:spChg>
          <pc:picChg chg="add mod ord">
            <ac:chgData name="Hugo Meschini Rocha" userId="49c78ed90a3f55ca" providerId="LiveId" clId="{7DD53F73-9289-4F22-B417-0AD1516FE12A}" dt="2022-03-12T10:24:28.101" v="2623" actId="167"/>
            <ac:picMkLst>
              <pc:docMk/>
              <pc:sldMasterMk cId="1318320114" sldId="2147483648"/>
              <pc:sldLayoutMk cId="1229788900" sldId="2147483651"/>
              <ac:picMk id="9" creationId="{FACE35D5-5A07-4100-851B-4B851D621212}"/>
            </ac:picMkLst>
          </pc:picChg>
        </pc:sldLayoutChg>
      </pc:sldMasterChg>
    </pc:docChg>
  </pc:docChgLst>
</pc:chgInfo>
</file>

<file path=ppt/media/image1.jpeg>
</file>

<file path=ppt/media/image10.png>
</file>

<file path=ppt/media/image11.jpg>
</file>

<file path=ppt/media/image12.jpg>
</file>

<file path=ppt/media/image2.jpeg>
</file>

<file path=ppt/media/image3.jpe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5A9E8D-05DD-471E-AD7A-D79FAEBF6098}" type="datetimeFigureOut">
              <a:rPr lang="pt-BR" smtClean="0"/>
              <a:t>13/03/2022</a:t>
            </a:fld>
            <a:endParaRPr lang="pt-B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7C926B-3084-452D-BA95-B5AF6DEF778B}" type="slidenum">
              <a:rPr lang="pt-BR" smtClean="0"/>
              <a:t>‹#›</a:t>
            </a:fld>
            <a:endParaRPr lang="pt-BR"/>
          </a:p>
        </p:txBody>
      </p:sp>
    </p:spTree>
    <p:extLst>
      <p:ext uri="{BB962C8B-B14F-4D97-AF65-F5344CB8AC3E}">
        <p14:creationId xmlns:p14="http://schemas.microsoft.com/office/powerpoint/2010/main" val="2519789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A6997-0DAC-430E-A8A5-975A54DC0F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t-BR"/>
          </a:p>
        </p:txBody>
      </p:sp>
      <p:sp>
        <p:nvSpPr>
          <p:cNvPr id="3" name="Subtitle 2">
            <a:extLst>
              <a:ext uri="{FF2B5EF4-FFF2-40B4-BE49-F238E27FC236}">
                <a16:creationId xmlns:a16="http://schemas.microsoft.com/office/drawing/2014/main" id="{BBC6FCBA-7FC1-43B3-9468-3E104ED5A1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t-BR"/>
          </a:p>
        </p:txBody>
      </p:sp>
      <p:sp>
        <p:nvSpPr>
          <p:cNvPr id="4" name="Date Placeholder 3">
            <a:extLst>
              <a:ext uri="{FF2B5EF4-FFF2-40B4-BE49-F238E27FC236}">
                <a16:creationId xmlns:a16="http://schemas.microsoft.com/office/drawing/2014/main" id="{A5B87F63-931C-4A2C-A0CC-343280081A60}"/>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5" name="Footer Placeholder 4">
            <a:extLst>
              <a:ext uri="{FF2B5EF4-FFF2-40B4-BE49-F238E27FC236}">
                <a16:creationId xmlns:a16="http://schemas.microsoft.com/office/drawing/2014/main" id="{0642297A-D881-4352-AD12-5709229E710B}"/>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045A57AD-4A1C-4D30-89A4-CAE6F2ACB1CC}"/>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563685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6E646-9709-468E-9826-354E40D30C9B}"/>
              </a:ext>
            </a:extLst>
          </p:cNvPr>
          <p:cNvSpPr>
            <a:spLocks noGrp="1"/>
          </p:cNvSpPr>
          <p:nvPr>
            <p:ph type="title"/>
          </p:nvPr>
        </p:nvSpPr>
        <p:spPr/>
        <p:txBody>
          <a:bodyPr/>
          <a:lstStyle/>
          <a:p>
            <a:r>
              <a:rPr lang="en-US"/>
              <a:t>Click to edit Master title style</a:t>
            </a:r>
            <a:endParaRPr lang="pt-BR"/>
          </a:p>
        </p:txBody>
      </p:sp>
      <p:sp>
        <p:nvSpPr>
          <p:cNvPr id="3" name="Vertical Text Placeholder 2">
            <a:extLst>
              <a:ext uri="{FF2B5EF4-FFF2-40B4-BE49-F238E27FC236}">
                <a16:creationId xmlns:a16="http://schemas.microsoft.com/office/drawing/2014/main" id="{4982C8A8-5786-43D4-BE17-1543B42263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2BF754E5-D490-4F32-9E02-FC32E4E36E01}"/>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5" name="Footer Placeholder 4">
            <a:extLst>
              <a:ext uri="{FF2B5EF4-FFF2-40B4-BE49-F238E27FC236}">
                <a16:creationId xmlns:a16="http://schemas.microsoft.com/office/drawing/2014/main" id="{6640D7AF-E9D3-495C-9B5F-37E346AD0922}"/>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C7B24220-7FF7-4361-B07F-7D7EEFF27961}"/>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38998723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4D20E3-1D62-4599-A8CA-C8BD838C43D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t-BR"/>
          </a:p>
        </p:txBody>
      </p:sp>
      <p:sp>
        <p:nvSpPr>
          <p:cNvPr id="3" name="Vertical Text Placeholder 2">
            <a:extLst>
              <a:ext uri="{FF2B5EF4-FFF2-40B4-BE49-F238E27FC236}">
                <a16:creationId xmlns:a16="http://schemas.microsoft.com/office/drawing/2014/main" id="{019922A9-AF6C-4164-8B22-C26F8C58640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474BEA7A-8ED0-48FA-A6D4-7008D3D95A70}"/>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5" name="Footer Placeholder 4">
            <a:extLst>
              <a:ext uri="{FF2B5EF4-FFF2-40B4-BE49-F238E27FC236}">
                <a16:creationId xmlns:a16="http://schemas.microsoft.com/office/drawing/2014/main" id="{F278B5E3-13E0-42EA-A248-239459BCAA16}"/>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C49587CD-D257-4160-A5B2-509D25EBDC49}"/>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2136950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E7555-0913-4B2E-8A9E-11E442D0BBAA}"/>
              </a:ext>
            </a:extLst>
          </p:cNvPr>
          <p:cNvSpPr>
            <a:spLocks noGrp="1"/>
          </p:cNvSpPr>
          <p:nvPr>
            <p:ph type="title"/>
          </p:nvPr>
        </p:nvSpPr>
        <p:spPr/>
        <p:txBody>
          <a:bodyPr/>
          <a:lstStyle/>
          <a:p>
            <a:r>
              <a:rPr lang="en-US"/>
              <a:t>Click to edit Master title style</a:t>
            </a:r>
            <a:endParaRPr lang="pt-BR"/>
          </a:p>
        </p:txBody>
      </p:sp>
      <p:sp>
        <p:nvSpPr>
          <p:cNvPr id="3" name="Content Placeholder 2">
            <a:extLst>
              <a:ext uri="{FF2B5EF4-FFF2-40B4-BE49-F238E27FC236}">
                <a16:creationId xmlns:a16="http://schemas.microsoft.com/office/drawing/2014/main" id="{9E84E5F7-CC9B-46E0-9484-047CB4D213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917E48E2-DA2F-4746-B038-C0BA556315C7}"/>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5" name="Footer Placeholder 4">
            <a:extLst>
              <a:ext uri="{FF2B5EF4-FFF2-40B4-BE49-F238E27FC236}">
                <a16:creationId xmlns:a16="http://schemas.microsoft.com/office/drawing/2014/main" id="{062EBAF4-192B-4C6B-A305-21DB5CCF5755}"/>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313FA2D7-FAF4-49A4-BD74-7C907FF008BB}"/>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3903489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Zigzag lines with neon colors">
            <a:extLst>
              <a:ext uri="{FF2B5EF4-FFF2-40B4-BE49-F238E27FC236}">
                <a16:creationId xmlns:a16="http://schemas.microsoft.com/office/drawing/2014/main" id="{FACE35D5-5A07-4100-851B-4B851D62121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2" name="Title 1">
            <a:extLst>
              <a:ext uri="{FF2B5EF4-FFF2-40B4-BE49-F238E27FC236}">
                <a16:creationId xmlns:a16="http://schemas.microsoft.com/office/drawing/2014/main" id="{46C2AD1F-2E7C-4581-8CD1-3AFCF110FBD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t-BR"/>
          </a:p>
        </p:txBody>
      </p:sp>
      <p:sp>
        <p:nvSpPr>
          <p:cNvPr id="3" name="Text Placeholder 2">
            <a:extLst>
              <a:ext uri="{FF2B5EF4-FFF2-40B4-BE49-F238E27FC236}">
                <a16:creationId xmlns:a16="http://schemas.microsoft.com/office/drawing/2014/main" id="{793E602B-B2BB-496A-9CE4-619C749824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704ABC-66D7-48A1-8507-BA92C4597D90}"/>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5" name="Footer Placeholder 4">
            <a:extLst>
              <a:ext uri="{FF2B5EF4-FFF2-40B4-BE49-F238E27FC236}">
                <a16:creationId xmlns:a16="http://schemas.microsoft.com/office/drawing/2014/main" id="{8128337E-EA29-4488-B201-A16EB573945F}"/>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8757DF5B-4A33-4946-8C74-A3F37871E182}"/>
              </a:ext>
            </a:extLst>
          </p:cNvPr>
          <p:cNvSpPr>
            <a:spLocks noGrp="1"/>
          </p:cNvSpPr>
          <p:nvPr>
            <p:ph type="sldNum" sz="quarter" idx="12"/>
          </p:nvPr>
        </p:nvSpPr>
        <p:spPr/>
        <p:txBody>
          <a:bodyPr/>
          <a:lstStyle>
            <a:lvl1pPr>
              <a:defRPr>
                <a:solidFill>
                  <a:schemeClr val="tx1"/>
                </a:solidFill>
              </a:defRPr>
            </a:lvl1pPr>
          </a:lstStyle>
          <a:p>
            <a:fld id="{02DFA64D-9B06-477D-98EB-0CC1EC132247}" type="slidenum">
              <a:rPr lang="pt-BR" smtClean="0"/>
              <a:pPr/>
              <a:t>‹#›</a:t>
            </a:fld>
            <a:endParaRPr lang="pt-BR" dirty="0"/>
          </a:p>
        </p:txBody>
      </p:sp>
    </p:spTree>
    <p:extLst>
      <p:ext uri="{BB962C8B-B14F-4D97-AF65-F5344CB8AC3E}">
        <p14:creationId xmlns:p14="http://schemas.microsoft.com/office/powerpoint/2010/main" val="1229788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9CC90-53BD-4B1B-93EE-5A33F7AB76CA}"/>
              </a:ext>
            </a:extLst>
          </p:cNvPr>
          <p:cNvSpPr>
            <a:spLocks noGrp="1"/>
          </p:cNvSpPr>
          <p:nvPr>
            <p:ph type="title"/>
          </p:nvPr>
        </p:nvSpPr>
        <p:spPr/>
        <p:txBody>
          <a:bodyPr/>
          <a:lstStyle/>
          <a:p>
            <a:r>
              <a:rPr lang="en-US"/>
              <a:t>Click to edit Master title style</a:t>
            </a:r>
            <a:endParaRPr lang="pt-BR"/>
          </a:p>
        </p:txBody>
      </p:sp>
      <p:sp>
        <p:nvSpPr>
          <p:cNvPr id="3" name="Content Placeholder 2">
            <a:extLst>
              <a:ext uri="{FF2B5EF4-FFF2-40B4-BE49-F238E27FC236}">
                <a16:creationId xmlns:a16="http://schemas.microsoft.com/office/drawing/2014/main" id="{134EEDDB-7433-4FA3-959D-27E637D4D0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Content Placeholder 3">
            <a:extLst>
              <a:ext uri="{FF2B5EF4-FFF2-40B4-BE49-F238E27FC236}">
                <a16:creationId xmlns:a16="http://schemas.microsoft.com/office/drawing/2014/main" id="{0836BB6E-5C84-4E81-9B93-C5DACE34A5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Date Placeholder 4">
            <a:extLst>
              <a:ext uri="{FF2B5EF4-FFF2-40B4-BE49-F238E27FC236}">
                <a16:creationId xmlns:a16="http://schemas.microsoft.com/office/drawing/2014/main" id="{1682ED0D-D0F3-475A-9C84-5CB2AC345407}"/>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6" name="Footer Placeholder 5">
            <a:extLst>
              <a:ext uri="{FF2B5EF4-FFF2-40B4-BE49-F238E27FC236}">
                <a16:creationId xmlns:a16="http://schemas.microsoft.com/office/drawing/2014/main" id="{1758C07E-54C8-4315-A778-85568DD11D77}"/>
              </a:ext>
            </a:extLst>
          </p:cNvPr>
          <p:cNvSpPr>
            <a:spLocks noGrp="1"/>
          </p:cNvSpPr>
          <p:nvPr>
            <p:ph type="ftr" sz="quarter" idx="11"/>
          </p:nvPr>
        </p:nvSpPr>
        <p:spPr/>
        <p:txBody>
          <a:bodyPr/>
          <a:lstStyle/>
          <a:p>
            <a:endParaRPr lang="pt-BR"/>
          </a:p>
        </p:txBody>
      </p:sp>
      <p:sp>
        <p:nvSpPr>
          <p:cNvPr id="7" name="Slide Number Placeholder 6">
            <a:extLst>
              <a:ext uri="{FF2B5EF4-FFF2-40B4-BE49-F238E27FC236}">
                <a16:creationId xmlns:a16="http://schemas.microsoft.com/office/drawing/2014/main" id="{A303A7D7-8D15-442F-B07A-013FAA871CF0}"/>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3043148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F5E75-6226-4CC2-BE3B-7979D5D872AC}"/>
              </a:ext>
            </a:extLst>
          </p:cNvPr>
          <p:cNvSpPr>
            <a:spLocks noGrp="1"/>
          </p:cNvSpPr>
          <p:nvPr>
            <p:ph type="title"/>
          </p:nvPr>
        </p:nvSpPr>
        <p:spPr>
          <a:xfrm>
            <a:off x="839788" y="365125"/>
            <a:ext cx="10515600" cy="1325563"/>
          </a:xfrm>
        </p:spPr>
        <p:txBody>
          <a:bodyPr/>
          <a:lstStyle/>
          <a:p>
            <a:r>
              <a:rPr lang="en-US"/>
              <a:t>Click to edit Master title style</a:t>
            </a:r>
            <a:endParaRPr lang="pt-BR"/>
          </a:p>
        </p:txBody>
      </p:sp>
      <p:sp>
        <p:nvSpPr>
          <p:cNvPr id="3" name="Text Placeholder 2">
            <a:extLst>
              <a:ext uri="{FF2B5EF4-FFF2-40B4-BE49-F238E27FC236}">
                <a16:creationId xmlns:a16="http://schemas.microsoft.com/office/drawing/2014/main" id="{7A92075F-4E39-4DD8-83E4-E890A756C2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B5F2BC-CC96-4093-AC92-54DD0533F0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Text Placeholder 4">
            <a:extLst>
              <a:ext uri="{FF2B5EF4-FFF2-40B4-BE49-F238E27FC236}">
                <a16:creationId xmlns:a16="http://schemas.microsoft.com/office/drawing/2014/main" id="{0A7FD66F-EFA8-4487-8D27-9DBD430D5E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AA8CB2-8FDF-48D0-BF17-A04853B850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7" name="Date Placeholder 6">
            <a:extLst>
              <a:ext uri="{FF2B5EF4-FFF2-40B4-BE49-F238E27FC236}">
                <a16:creationId xmlns:a16="http://schemas.microsoft.com/office/drawing/2014/main" id="{06B61540-78C5-469E-999B-A5017A8F49E2}"/>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8" name="Footer Placeholder 7">
            <a:extLst>
              <a:ext uri="{FF2B5EF4-FFF2-40B4-BE49-F238E27FC236}">
                <a16:creationId xmlns:a16="http://schemas.microsoft.com/office/drawing/2014/main" id="{F47FB021-EBEF-46DB-BC22-16D2457F4C56}"/>
              </a:ext>
            </a:extLst>
          </p:cNvPr>
          <p:cNvSpPr>
            <a:spLocks noGrp="1"/>
          </p:cNvSpPr>
          <p:nvPr>
            <p:ph type="ftr" sz="quarter" idx="11"/>
          </p:nvPr>
        </p:nvSpPr>
        <p:spPr/>
        <p:txBody>
          <a:bodyPr/>
          <a:lstStyle/>
          <a:p>
            <a:endParaRPr lang="pt-BR"/>
          </a:p>
        </p:txBody>
      </p:sp>
      <p:sp>
        <p:nvSpPr>
          <p:cNvPr id="9" name="Slide Number Placeholder 8">
            <a:extLst>
              <a:ext uri="{FF2B5EF4-FFF2-40B4-BE49-F238E27FC236}">
                <a16:creationId xmlns:a16="http://schemas.microsoft.com/office/drawing/2014/main" id="{38B64211-D04A-46F4-968E-67778ABA8747}"/>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2343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5B61F-5466-4612-97DD-FEFFC6E985A6}"/>
              </a:ext>
            </a:extLst>
          </p:cNvPr>
          <p:cNvSpPr>
            <a:spLocks noGrp="1"/>
          </p:cNvSpPr>
          <p:nvPr>
            <p:ph type="title"/>
          </p:nvPr>
        </p:nvSpPr>
        <p:spPr/>
        <p:txBody>
          <a:bodyPr/>
          <a:lstStyle/>
          <a:p>
            <a:r>
              <a:rPr lang="en-US"/>
              <a:t>Click to edit Master title style</a:t>
            </a:r>
            <a:endParaRPr lang="pt-BR"/>
          </a:p>
        </p:txBody>
      </p:sp>
      <p:sp>
        <p:nvSpPr>
          <p:cNvPr id="3" name="Date Placeholder 2">
            <a:extLst>
              <a:ext uri="{FF2B5EF4-FFF2-40B4-BE49-F238E27FC236}">
                <a16:creationId xmlns:a16="http://schemas.microsoft.com/office/drawing/2014/main" id="{66975D0B-0734-462D-B295-65584E2769EF}"/>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4" name="Footer Placeholder 3">
            <a:extLst>
              <a:ext uri="{FF2B5EF4-FFF2-40B4-BE49-F238E27FC236}">
                <a16:creationId xmlns:a16="http://schemas.microsoft.com/office/drawing/2014/main" id="{2B77C071-69BC-4659-9536-11DDA45D8B65}"/>
              </a:ext>
            </a:extLst>
          </p:cNvPr>
          <p:cNvSpPr>
            <a:spLocks noGrp="1"/>
          </p:cNvSpPr>
          <p:nvPr>
            <p:ph type="ftr" sz="quarter" idx="11"/>
          </p:nvPr>
        </p:nvSpPr>
        <p:spPr/>
        <p:txBody>
          <a:bodyPr/>
          <a:lstStyle/>
          <a:p>
            <a:endParaRPr lang="pt-BR"/>
          </a:p>
        </p:txBody>
      </p:sp>
      <p:sp>
        <p:nvSpPr>
          <p:cNvPr id="5" name="Slide Number Placeholder 4">
            <a:extLst>
              <a:ext uri="{FF2B5EF4-FFF2-40B4-BE49-F238E27FC236}">
                <a16:creationId xmlns:a16="http://schemas.microsoft.com/office/drawing/2014/main" id="{92956D8F-0E4D-40E0-8650-21DE3F32D34B}"/>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3054883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EB8A7B-A234-4971-BDC2-50E39EA9EDC1}"/>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3" name="Footer Placeholder 2">
            <a:extLst>
              <a:ext uri="{FF2B5EF4-FFF2-40B4-BE49-F238E27FC236}">
                <a16:creationId xmlns:a16="http://schemas.microsoft.com/office/drawing/2014/main" id="{439A87B4-55C8-4507-A2C5-5642C32F312E}"/>
              </a:ext>
            </a:extLst>
          </p:cNvPr>
          <p:cNvSpPr>
            <a:spLocks noGrp="1"/>
          </p:cNvSpPr>
          <p:nvPr>
            <p:ph type="ftr" sz="quarter" idx="11"/>
          </p:nvPr>
        </p:nvSpPr>
        <p:spPr/>
        <p:txBody>
          <a:bodyPr/>
          <a:lstStyle/>
          <a:p>
            <a:endParaRPr lang="pt-BR"/>
          </a:p>
        </p:txBody>
      </p:sp>
      <p:sp>
        <p:nvSpPr>
          <p:cNvPr id="4" name="Slide Number Placeholder 3">
            <a:extLst>
              <a:ext uri="{FF2B5EF4-FFF2-40B4-BE49-F238E27FC236}">
                <a16:creationId xmlns:a16="http://schemas.microsoft.com/office/drawing/2014/main" id="{DB47EBE7-EAE8-4BED-B3BA-66EDAD6C9B28}"/>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443774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AB657-27BF-4307-BA21-AE8C4BA972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BR"/>
          </a:p>
        </p:txBody>
      </p:sp>
      <p:sp>
        <p:nvSpPr>
          <p:cNvPr id="3" name="Content Placeholder 2">
            <a:extLst>
              <a:ext uri="{FF2B5EF4-FFF2-40B4-BE49-F238E27FC236}">
                <a16:creationId xmlns:a16="http://schemas.microsoft.com/office/drawing/2014/main" id="{414F0792-17AF-40BB-8801-5B2E6ED81B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Text Placeholder 3">
            <a:extLst>
              <a:ext uri="{FF2B5EF4-FFF2-40B4-BE49-F238E27FC236}">
                <a16:creationId xmlns:a16="http://schemas.microsoft.com/office/drawing/2014/main" id="{FA2C9A16-BADA-40CD-AD8B-EB87206C25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463835-0BA6-4B3A-B2F2-C80B3B6ED074}"/>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6" name="Footer Placeholder 5">
            <a:extLst>
              <a:ext uri="{FF2B5EF4-FFF2-40B4-BE49-F238E27FC236}">
                <a16:creationId xmlns:a16="http://schemas.microsoft.com/office/drawing/2014/main" id="{FA7A9998-CF3D-4579-B118-AAC689AA518B}"/>
              </a:ext>
            </a:extLst>
          </p:cNvPr>
          <p:cNvSpPr>
            <a:spLocks noGrp="1"/>
          </p:cNvSpPr>
          <p:nvPr>
            <p:ph type="ftr" sz="quarter" idx="11"/>
          </p:nvPr>
        </p:nvSpPr>
        <p:spPr/>
        <p:txBody>
          <a:bodyPr/>
          <a:lstStyle/>
          <a:p>
            <a:endParaRPr lang="pt-BR"/>
          </a:p>
        </p:txBody>
      </p:sp>
      <p:sp>
        <p:nvSpPr>
          <p:cNvPr id="7" name="Slide Number Placeholder 6">
            <a:extLst>
              <a:ext uri="{FF2B5EF4-FFF2-40B4-BE49-F238E27FC236}">
                <a16:creationId xmlns:a16="http://schemas.microsoft.com/office/drawing/2014/main" id="{D021C5C3-D4BB-4333-B59C-50515720A630}"/>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293399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32E88-9E58-455A-B61D-8D17629F74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BR"/>
          </a:p>
        </p:txBody>
      </p:sp>
      <p:sp>
        <p:nvSpPr>
          <p:cNvPr id="3" name="Picture Placeholder 2">
            <a:extLst>
              <a:ext uri="{FF2B5EF4-FFF2-40B4-BE49-F238E27FC236}">
                <a16:creationId xmlns:a16="http://schemas.microsoft.com/office/drawing/2014/main" id="{9C04DF1A-A791-461D-A78B-2FE91FFFE9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Text Placeholder 3">
            <a:extLst>
              <a:ext uri="{FF2B5EF4-FFF2-40B4-BE49-F238E27FC236}">
                <a16:creationId xmlns:a16="http://schemas.microsoft.com/office/drawing/2014/main" id="{2A148BCC-E40D-46F1-9709-6E3C5DE828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FE955D-8D40-4D50-A3EF-C9DB4F187684}"/>
              </a:ext>
            </a:extLst>
          </p:cNvPr>
          <p:cNvSpPr>
            <a:spLocks noGrp="1"/>
          </p:cNvSpPr>
          <p:nvPr>
            <p:ph type="dt" sz="half" idx="10"/>
          </p:nvPr>
        </p:nvSpPr>
        <p:spPr/>
        <p:txBody>
          <a:bodyPr/>
          <a:lstStyle/>
          <a:p>
            <a:fld id="{278F5F00-7856-4FEE-9E55-0EB6A93B46D9}" type="datetimeFigureOut">
              <a:rPr lang="pt-BR" smtClean="0"/>
              <a:t>13/03/2022</a:t>
            </a:fld>
            <a:endParaRPr lang="pt-BR"/>
          </a:p>
        </p:txBody>
      </p:sp>
      <p:sp>
        <p:nvSpPr>
          <p:cNvPr id="6" name="Footer Placeholder 5">
            <a:extLst>
              <a:ext uri="{FF2B5EF4-FFF2-40B4-BE49-F238E27FC236}">
                <a16:creationId xmlns:a16="http://schemas.microsoft.com/office/drawing/2014/main" id="{5EFF7D6A-54F1-4B1E-86EA-BF6DFA0D862A}"/>
              </a:ext>
            </a:extLst>
          </p:cNvPr>
          <p:cNvSpPr>
            <a:spLocks noGrp="1"/>
          </p:cNvSpPr>
          <p:nvPr>
            <p:ph type="ftr" sz="quarter" idx="11"/>
          </p:nvPr>
        </p:nvSpPr>
        <p:spPr/>
        <p:txBody>
          <a:bodyPr/>
          <a:lstStyle/>
          <a:p>
            <a:endParaRPr lang="pt-BR"/>
          </a:p>
        </p:txBody>
      </p:sp>
      <p:sp>
        <p:nvSpPr>
          <p:cNvPr id="7" name="Slide Number Placeholder 6">
            <a:extLst>
              <a:ext uri="{FF2B5EF4-FFF2-40B4-BE49-F238E27FC236}">
                <a16:creationId xmlns:a16="http://schemas.microsoft.com/office/drawing/2014/main" id="{5A86E438-5758-4423-B8BD-F703828261F9}"/>
              </a:ext>
            </a:extLst>
          </p:cNvPr>
          <p:cNvSpPr>
            <a:spLocks noGrp="1"/>
          </p:cNvSpPr>
          <p:nvPr>
            <p:ph type="sldNum" sz="quarter" idx="12"/>
          </p:nvPr>
        </p:nvSpPr>
        <p:spPr/>
        <p:txBody>
          <a:bodyPr/>
          <a:lstStyle/>
          <a:p>
            <a:fld id="{02DFA64D-9B06-477D-98EB-0CC1EC132247}" type="slidenum">
              <a:rPr lang="pt-BR" smtClean="0"/>
              <a:t>‹#›</a:t>
            </a:fld>
            <a:endParaRPr lang="pt-BR"/>
          </a:p>
        </p:txBody>
      </p:sp>
    </p:spTree>
    <p:extLst>
      <p:ext uri="{BB962C8B-B14F-4D97-AF65-F5344CB8AC3E}">
        <p14:creationId xmlns:p14="http://schemas.microsoft.com/office/powerpoint/2010/main" val="3677002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16DFFE-A58F-4A01-8EF9-2593888740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t-BR"/>
          </a:p>
        </p:txBody>
      </p:sp>
      <p:sp>
        <p:nvSpPr>
          <p:cNvPr id="3" name="Text Placeholder 2">
            <a:extLst>
              <a:ext uri="{FF2B5EF4-FFF2-40B4-BE49-F238E27FC236}">
                <a16:creationId xmlns:a16="http://schemas.microsoft.com/office/drawing/2014/main" id="{EA77DF03-E0AF-469F-A640-370223BEF6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B3451BAD-8AF4-451D-AA3D-F60B20B017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8F5F00-7856-4FEE-9E55-0EB6A93B46D9}" type="datetimeFigureOut">
              <a:rPr lang="pt-BR" smtClean="0"/>
              <a:t>13/03/2022</a:t>
            </a:fld>
            <a:endParaRPr lang="pt-BR"/>
          </a:p>
        </p:txBody>
      </p:sp>
      <p:sp>
        <p:nvSpPr>
          <p:cNvPr id="5" name="Footer Placeholder 4">
            <a:extLst>
              <a:ext uri="{FF2B5EF4-FFF2-40B4-BE49-F238E27FC236}">
                <a16:creationId xmlns:a16="http://schemas.microsoft.com/office/drawing/2014/main" id="{26B24BAA-57C9-41D0-984B-4501A23D94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Slide Number Placeholder 5">
            <a:extLst>
              <a:ext uri="{FF2B5EF4-FFF2-40B4-BE49-F238E27FC236}">
                <a16:creationId xmlns:a16="http://schemas.microsoft.com/office/drawing/2014/main" id="{A938135F-FAF4-49F2-9A72-829751D2B1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defRPr>
            </a:lvl1pPr>
          </a:lstStyle>
          <a:p>
            <a:fld id="{02DFA64D-9B06-477D-98EB-0CC1EC132247}" type="slidenum">
              <a:rPr lang="pt-BR" smtClean="0"/>
              <a:pPr/>
              <a:t>‹#›</a:t>
            </a:fld>
            <a:endParaRPr lang="pt-BR"/>
          </a:p>
        </p:txBody>
      </p:sp>
    </p:spTree>
    <p:extLst>
      <p:ext uri="{BB962C8B-B14F-4D97-AF65-F5344CB8AC3E}">
        <p14:creationId xmlns:p14="http://schemas.microsoft.com/office/powerpoint/2010/main" val="13183201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een shopping trolley in supermarket">
            <a:extLst>
              <a:ext uri="{FF2B5EF4-FFF2-40B4-BE49-F238E27FC236}">
                <a16:creationId xmlns:a16="http://schemas.microsoft.com/office/drawing/2014/main" id="{6562ADF0-F959-41B0-A66E-2CCE3398F56D}"/>
              </a:ext>
            </a:extLst>
          </p:cNvPr>
          <p:cNvPicPr>
            <a:picLocks noChangeAspect="1"/>
          </p:cNvPicPr>
          <p:nvPr/>
        </p:nvPicPr>
        <p:blipFill rotWithShape="1">
          <a:blip r:embed="rId2">
            <a:extLst>
              <a:ext uri="{28A0092B-C50C-407E-A947-70E740481C1C}">
                <a14:useLocalDpi xmlns:a14="http://schemas.microsoft.com/office/drawing/2010/main" val="0"/>
              </a:ext>
            </a:extLst>
          </a:blip>
          <a:srcRect r="30502"/>
          <a:stretch/>
        </p:blipFill>
        <p:spPr>
          <a:xfrm>
            <a:off x="5052167" y="0"/>
            <a:ext cx="7139833" cy="6858000"/>
          </a:xfrm>
          <a:prstGeom prst="rect">
            <a:avLst/>
          </a:prstGeom>
        </p:spPr>
      </p:pic>
      <p:sp>
        <p:nvSpPr>
          <p:cNvPr id="2" name="Title 1">
            <a:extLst>
              <a:ext uri="{FF2B5EF4-FFF2-40B4-BE49-F238E27FC236}">
                <a16:creationId xmlns:a16="http://schemas.microsoft.com/office/drawing/2014/main" id="{9CC74C6D-B12B-451D-8398-2BD0C262507C}"/>
              </a:ext>
            </a:extLst>
          </p:cNvPr>
          <p:cNvSpPr>
            <a:spLocks noGrp="1"/>
          </p:cNvSpPr>
          <p:nvPr>
            <p:ph type="ctrTitle"/>
          </p:nvPr>
        </p:nvSpPr>
        <p:spPr>
          <a:xfrm>
            <a:off x="394179" y="808727"/>
            <a:ext cx="4314008" cy="2387600"/>
          </a:xfrm>
        </p:spPr>
        <p:txBody>
          <a:bodyPr anchor="t">
            <a:normAutofit/>
          </a:bodyPr>
          <a:lstStyle/>
          <a:p>
            <a:pPr algn="l"/>
            <a:r>
              <a:rPr lang="es-ES" sz="4400" b="1" dirty="0">
                <a:cs typeface="Arial" panose="020B0604020202020204" pitchFamily="34" charset="0"/>
              </a:rPr>
              <a:t>Comportamiento del consumidor</a:t>
            </a:r>
          </a:p>
        </p:txBody>
      </p:sp>
      <p:sp>
        <p:nvSpPr>
          <p:cNvPr id="3" name="Subtitle 2">
            <a:extLst>
              <a:ext uri="{FF2B5EF4-FFF2-40B4-BE49-F238E27FC236}">
                <a16:creationId xmlns:a16="http://schemas.microsoft.com/office/drawing/2014/main" id="{1611DE23-6B50-42DC-9E3C-6B41F9DB4320}"/>
              </a:ext>
            </a:extLst>
          </p:cNvPr>
          <p:cNvSpPr>
            <a:spLocks noGrp="1"/>
          </p:cNvSpPr>
          <p:nvPr>
            <p:ph type="subTitle" idx="1"/>
          </p:nvPr>
        </p:nvSpPr>
        <p:spPr>
          <a:xfrm>
            <a:off x="394178" y="2601119"/>
            <a:ext cx="4314008" cy="1060555"/>
          </a:xfrm>
        </p:spPr>
        <p:txBody>
          <a:bodyPr>
            <a:normAutofit/>
          </a:bodyPr>
          <a:lstStyle/>
          <a:p>
            <a:pPr algn="l"/>
            <a:r>
              <a:rPr lang="es-ES" dirty="0"/>
              <a:t>Conociendo el perfil del consumidor</a:t>
            </a:r>
          </a:p>
          <a:p>
            <a:pPr algn="l"/>
            <a:endParaRPr lang="es-ES" dirty="0"/>
          </a:p>
          <a:p>
            <a:pPr algn="l"/>
            <a:endParaRPr lang="es-ES" dirty="0"/>
          </a:p>
        </p:txBody>
      </p:sp>
      <p:sp>
        <p:nvSpPr>
          <p:cNvPr id="6" name="TextBox 5">
            <a:extLst>
              <a:ext uri="{FF2B5EF4-FFF2-40B4-BE49-F238E27FC236}">
                <a16:creationId xmlns:a16="http://schemas.microsoft.com/office/drawing/2014/main" id="{443ABFDC-B7A1-44D0-96E9-C153423E06DB}"/>
              </a:ext>
            </a:extLst>
          </p:cNvPr>
          <p:cNvSpPr txBox="1"/>
          <p:nvPr/>
        </p:nvSpPr>
        <p:spPr>
          <a:xfrm>
            <a:off x="2062264" y="5749047"/>
            <a:ext cx="2879387" cy="369332"/>
          </a:xfrm>
          <a:prstGeom prst="rect">
            <a:avLst/>
          </a:prstGeom>
          <a:noFill/>
        </p:spPr>
        <p:txBody>
          <a:bodyPr wrap="square" rtlCol="0">
            <a:spAutoFit/>
          </a:bodyPr>
          <a:lstStyle/>
          <a:p>
            <a:pPr algn="r"/>
            <a:r>
              <a:rPr lang="pt-BR" dirty="0"/>
              <a:t>Hugo Meschini Rocha</a:t>
            </a:r>
          </a:p>
        </p:txBody>
      </p:sp>
    </p:spTree>
    <p:extLst>
      <p:ext uri="{BB962C8B-B14F-4D97-AF65-F5344CB8AC3E}">
        <p14:creationId xmlns:p14="http://schemas.microsoft.com/office/powerpoint/2010/main" val="1350266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FE34BA8-0504-4073-9D26-EB7B954129CB}"/>
              </a:ext>
            </a:extLst>
          </p:cNvPr>
          <p:cNvSpPr/>
          <p:nvPr/>
        </p:nvSpPr>
        <p:spPr>
          <a:xfrm>
            <a:off x="709126" y="923731"/>
            <a:ext cx="10842172" cy="59342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 name="Title 1">
            <a:extLst>
              <a:ext uri="{FF2B5EF4-FFF2-40B4-BE49-F238E27FC236}">
                <a16:creationId xmlns:a16="http://schemas.microsoft.com/office/drawing/2014/main" id="{569B648A-CC07-4E4F-909B-B7AEE40B4056}"/>
              </a:ext>
            </a:extLst>
          </p:cNvPr>
          <p:cNvSpPr txBox="1">
            <a:spLocks/>
          </p:cNvSpPr>
          <p:nvPr/>
        </p:nvSpPr>
        <p:spPr>
          <a:xfrm>
            <a:off x="1131289" y="1213975"/>
            <a:ext cx="4858963"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dirty="0">
                <a:cs typeface="Arial" panose="020B0604020202020204" pitchFamily="34" charset="0"/>
              </a:rPr>
              <a:t>Conclusiones</a:t>
            </a:r>
          </a:p>
        </p:txBody>
      </p:sp>
      <p:sp>
        <p:nvSpPr>
          <p:cNvPr id="6" name="TextBox 5">
            <a:extLst>
              <a:ext uri="{FF2B5EF4-FFF2-40B4-BE49-F238E27FC236}">
                <a16:creationId xmlns:a16="http://schemas.microsoft.com/office/drawing/2014/main" id="{DBEA310A-31B5-4190-8323-0052584BB379}"/>
              </a:ext>
            </a:extLst>
          </p:cNvPr>
          <p:cNvSpPr txBox="1"/>
          <p:nvPr/>
        </p:nvSpPr>
        <p:spPr>
          <a:xfrm>
            <a:off x="1238023" y="2054004"/>
            <a:ext cx="9688123" cy="4487319"/>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
            </a:pPr>
            <a:r>
              <a:rPr lang="es-ES" sz="1600" dirty="0">
                <a:effectLst/>
                <a:latin typeface="+mj-lt"/>
                <a:ea typeface="Calibri" panose="020F0502020204030204" pitchFamily="34" charset="0"/>
                <a:cs typeface="Times New Roman" panose="02020603050405020304" pitchFamily="18" charset="0"/>
              </a:rPr>
              <a:t>Hogares familiares son los que más representatividad tienen en el perímetro analizado, pero en términos de renta por hogar son los independientes que tienen mayor renta anual, lo que les proporciona tener mayor poder de compra</a:t>
            </a:r>
          </a:p>
          <a:p>
            <a:pPr marL="285750" indent="-285750">
              <a:lnSpc>
                <a:spcPct val="107000"/>
              </a:lnSpc>
              <a:spcAft>
                <a:spcPts val="800"/>
              </a:spcAft>
              <a:buFont typeface="Wingdings" panose="05000000000000000000" pitchFamily="2" charset="2"/>
              <a:buChar char="§"/>
            </a:pPr>
            <a:r>
              <a:rPr lang="es-ES" sz="1600" dirty="0">
                <a:latin typeface="+mj-lt"/>
                <a:ea typeface="Calibri" panose="020F0502020204030204" pitchFamily="34" charset="0"/>
                <a:cs typeface="Times New Roman" panose="02020603050405020304" pitchFamily="18" charset="0"/>
              </a:rPr>
              <a:t>Entre las categorías que más se gasta, están carne y vino, siendo que los hogares independientes son más relevantes para el gasto con carne, mientras los familiares con vino</a:t>
            </a:r>
          </a:p>
          <a:p>
            <a:pPr marL="285750" indent="-285750">
              <a:lnSpc>
                <a:spcPct val="107000"/>
              </a:lnSpc>
              <a:spcAft>
                <a:spcPts val="800"/>
              </a:spcAft>
              <a:buFont typeface="Wingdings" panose="05000000000000000000" pitchFamily="2" charset="2"/>
              <a:buChar char="§"/>
            </a:pPr>
            <a:r>
              <a:rPr lang="es-ES" sz="1600" dirty="0">
                <a:latin typeface="+mj-lt"/>
                <a:ea typeface="Calibri" panose="020F0502020204030204" pitchFamily="34" charset="0"/>
                <a:cs typeface="Times New Roman" panose="02020603050405020304" pitchFamily="18" charset="0"/>
              </a:rPr>
              <a:t>En general, las categorías de “frutas” y “dulces” no se destacan en comparación al promedio, además de no ocupar mucho espacio en el bolsillo del consumidor</a:t>
            </a:r>
          </a:p>
          <a:p>
            <a:pPr marL="285750" indent="-285750">
              <a:lnSpc>
                <a:spcPct val="107000"/>
              </a:lnSpc>
              <a:spcAft>
                <a:spcPts val="800"/>
              </a:spcAft>
              <a:buFont typeface="Wingdings" panose="05000000000000000000" pitchFamily="2" charset="2"/>
              <a:buChar char="§"/>
            </a:pPr>
            <a:r>
              <a:rPr lang="es-ES" sz="1600" dirty="0">
                <a:latin typeface="+mj-lt"/>
              </a:rPr>
              <a:t>Las categorías </a:t>
            </a:r>
            <a:r>
              <a:rPr lang="es-ES" sz="1600" dirty="0">
                <a:latin typeface="+mj-lt"/>
                <a:ea typeface="Calibri" panose="020F0502020204030204" pitchFamily="34" charset="0"/>
                <a:cs typeface="Times New Roman" panose="02020603050405020304" pitchFamily="18" charset="0"/>
              </a:rPr>
              <a:t>“pescado” y “</a:t>
            </a:r>
            <a:r>
              <a:rPr lang="es-ES" sz="1600" dirty="0" err="1">
                <a:latin typeface="+mj-lt"/>
                <a:ea typeface="Calibri" panose="020F0502020204030204" pitchFamily="34" charset="0"/>
                <a:cs typeface="Times New Roman" panose="02020603050405020304" pitchFamily="18" charset="0"/>
              </a:rPr>
              <a:t>gold</a:t>
            </a:r>
            <a:r>
              <a:rPr lang="es-ES" sz="1600" dirty="0">
                <a:latin typeface="+mj-lt"/>
                <a:ea typeface="Calibri" panose="020F0502020204030204" pitchFamily="34" charset="0"/>
                <a:cs typeface="Times New Roman" panose="02020603050405020304" pitchFamily="18" charset="0"/>
              </a:rPr>
              <a:t>”</a:t>
            </a:r>
            <a:r>
              <a:rPr lang="es-ES" sz="1600" dirty="0">
                <a:latin typeface="+mj-lt"/>
              </a:rPr>
              <a:t>, se destaca un mayor gasto de pescado en hogares Independientes Senior, mientras </a:t>
            </a:r>
            <a:r>
              <a:rPr lang="es-ES" sz="1600" i="1" dirty="0" err="1">
                <a:latin typeface="+mj-lt"/>
              </a:rPr>
              <a:t>gold</a:t>
            </a:r>
            <a:r>
              <a:rPr lang="es-ES" sz="1600" i="1" dirty="0">
                <a:latin typeface="+mj-lt"/>
              </a:rPr>
              <a:t> </a:t>
            </a:r>
            <a:r>
              <a:rPr lang="es-ES" sz="1600" dirty="0">
                <a:latin typeface="+mj-lt"/>
              </a:rPr>
              <a:t>se queda concentrado entre ambos grupos familiares</a:t>
            </a:r>
          </a:p>
          <a:p>
            <a:pPr marL="285750" indent="-285750">
              <a:lnSpc>
                <a:spcPct val="107000"/>
              </a:lnSpc>
              <a:spcAft>
                <a:spcPts val="800"/>
              </a:spcAft>
              <a:buFont typeface="Wingdings" panose="05000000000000000000" pitchFamily="2" charset="2"/>
              <a:buChar char="§"/>
            </a:pPr>
            <a:r>
              <a:rPr lang="es-ES" sz="1600" dirty="0">
                <a:latin typeface="+mj-lt"/>
              </a:rPr>
              <a:t>Con respecto a los actos de compras, se nota que los hogares hacen un promedio de una compra a la semana</a:t>
            </a:r>
          </a:p>
          <a:p>
            <a:pPr marL="285750" indent="-285750">
              <a:lnSpc>
                <a:spcPct val="107000"/>
              </a:lnSpc>
              <a:spcAft>
                <a:spcPts val="800"/>
              </a:spcAft>
              <a:buFont typeface="Wingdings" panose="05000000000000000000" pitchFamily="2" charset="2"/>
              <a:buChar char="§"/>
            </a:pPr>
            <a:r>
              <a:rPr lang="es-ES" sz="1600" dirty="0">
                <a:latin typeface="+mj-lt"/>
              </a:rPr>
              <a:t>Todavía los hogares siguen haciendo más compras en tiendas físicas, pero ya se ve una concentración del canal Web (online) en lo hogares familiares</a:t>
            </a:r>
          </a:p>
          <a:p>
            <a:pPr marL="285750" indent="-285750">
              <a:lnSpc>
                <a:spcPct val="107000"/>
              </a:lnSpc>
              <a:spcAft>
                <a:spcPts val="800"/>
              </a:spcAft>
              <a:buFont typeface="Wingdings" panose="05000000000000000000" pitchFamily="2" charset="2"/>
              <a:buChar char="§"/>
            </a:pPr>
            <a:endParaRPr lang="es-ES" sz="1600" dirty="0">
              <a:latin typeface="+mj-lt"/>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
            </a:pPr>
            <a:endParaRPr lang="es-ES" sz="16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47776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02B51B-3E72-4609-9EB4-4F6C8C7FD5AC}"/>
              </a:ext>
            </a:extLst>
          </p:cNvPr>
          <p:cNvSpPr/>
          <p:nvPr/>
        </p:nvSpPr>
        <p:spPr>
          <a:xfrm>
            <a:off x="709126" y="737118"/>
            <a:ext cx="10842172" cy="54024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 name="Title 1">
            <a:extLst>
              <a:ext uri="{FF2B5EF4-FFF2-40B4-BE49-F238E27FC236}">
                <a16:creationId xmlns:a16="http://schemas.microsoft.com/office/drawing/2014/main" id="{59B7E036-7787-4714-ADA7-E9AF9615AC28}"/>
              </a:ext>
            </a:extLst>
          </p:cNvPr>
          <p:cNvSpPr txBox="1">
            <a:spLocks/>
          </p:cNvSpPr>
          <p:nvPr/>
        </p:nvSpPr>
        <p:spPr>
          <a:xfrm>
            <a:off x="1405966" y="2294913"/>
            <a:ext cx="3912483"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indent="0" fontAlgn="auto">
              <a:spcAft>
                <a:spcPts val="0"/>
              </a:spcAft>
              <a:buClrTx/>
              <a:buSzTx/>
              <a:tabLst/>
              <a:defRPr/>
            </a:pPr>
            <a:r>
              <a:rPr lang="es-ES" sz="4000" b="1" dirty="0">
                <a:cs typeface="Arial" panose="020B0604020202020204" pitchFamily="34" charset="0"/>
              </a:rPr>
              <a:t>¡</a:t>
            </a:r>
            <a:r>
              <a:rPr lang="es-ES" sz="4000" b="1">
                <a:cs typeface="Arial" panose="020B0604020202020204" pitchFamily="34" charset="0"/>
              </a:rPr>
              <a:t>Muchas gracias</a:t>
            </a:r>
            <a:r>
              <a:rPr lang="es-ES" sz="4000" b="1" dirty="0">
                <a:cs typeface="Arial" panose="020B0604020202020204" pitchFamily="34" charset="0"/>
              </a:rPr>
              <a:t>!</a:t>
            </a:r>
          </a:p>
        </p:txBody>
      </p:sp>
      <p:sp>
        <p:nvSpPr>
          <p:cNvPr id="6" name="Title 1">
            <a:extLst>
              <a:ext uri="{FF2B5EF4-FFF2-40B4-BE49-F238E27FC236}">
                <a16:creationId xmlns:a16="http://schemas.microsoft.com/office/drawing/2014/main" id="{F2BD42D5-36BF-4A25-8E92-62EFC822726F}"/>
              </a:ext>
            </a:extLst>
          </p:cNvPr>
          <p:cNvSpPr txBox="1">
            <a:spLocks/>
          </p:cNvSpPr>
          <p:nvPr/>
        </p:nvSpPr>
        <p:spPr>
          <a:xfrm>
            <a:off x="1405967" y="3227089"/>
            <a:ext cx="3912483"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indent="0" fontAlgn="auto">
              <a:spcAft>
                <a:spcPts val="0"/>
              </a:spcAft>
              <a:buClrTx/>
              <a:buSzTx/>
              <a:tabLst/>
              <a:defRPr/>
            </a:pPr>
            <a:r>
              <a:rPr lang="pt-BR" sz="4000" b="1" dirty="0">
                <a:cs typeface="Arial" panose="020B0604020202020204" pitchFamily="34" charset="0"/>
              </a:rPr>
              <a:t>Muito obrigado!</a:t>
            </a:r>
          </a:p>
        </p:txBody>
      </p:sp>
      <p:pic>
        <p:nvPicPr>
          <p:cNvPr id="10" name="Picture 9" descr="Man raising thumbs up">
            <a:extLst>
              <a:ext uri="{FF2B5EF4-FFF2-40B4-BE49-F238E27FC236}">
                <a16:creationId xmlns:a16="http://schemas.microsoft.com/office/drawing/2014/main" id="{F8F1DFD4-3203-4DDE-ACF7-63A8EF313ABF}"/>
              </a:ext>
            </a:extLst>
          </p:cNvPr>
          <p:cNvPicPr>
            <a:picLocks noChangeAspect="1"/>
          </p:cNvPicPr>
          <p:nvPr/>
        </p:nvPicPr>
        <p:blipFill rotWithShape="1">
          <a:blip r:embed="rId2">
            <a:extLst>
              <a:ext uri="{28A0092B-C50C-407E-A947-70E740481C1C}">
                <a14:useLocalDpi xmlns:a14="http://schemas.microsoft.com/office/drawing/2010/main" val="0"/>
              </a:ext>
            </a:extLst>
          </a:blip>
          <a:srcRect l="12482" t="10631" r="16287"/>
          <a:stretch/>
        </p:blipFill>
        <p:spPr>
          <a:xfrm>
            <a:off x="5617028" y="1124338"/>
            <a:ext cx="5533053" cy="4627983"/>
          </a:xfrm>
          <a:prstGeom prst="rect">
            <a:avLst/>
          </a:prstGeom>
        </p:spPr>
      </p:pic>
      <p:sp>
        <p:nvSpPr>
          <p:cNvPr id="11" name="Title 1">
            <a:extLst>
              <a:ext uri="{FF2B5EF4-FFF2-40B4-BE49-F238E27FC236}">
                <a16:creationId xmlns:a16="http://schemas.microsoft.com/office/drawing/2014/main" id="{D8F63866-E95D-4987-8B83-0511E55D8320}"/>
              </a:ext>
            </a:extLst>
          </p:cNvPr>
          <p:cNvSpPr txBox="1">
            <a:spLocks/>
          </p:cNvSpPr>
          <p:nvPr/>
        </p:nvSpPr>
        <p:spPr>
          <a:xfrm>
            <a:off x="2718473" y="5385443"/>
            <a:ext cx="3377527"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indent="0" fontAlgn="auto">
              <a:spcAft>
                <a:spcPts val="0"/>
              </a:spcAft>
              <a:buClrTx/>
              <a:buSzTx/>
              <a:tabLst/>
              <a:defRPr/>
            </a:pPr>
            <a:r>
              <a:rPr lang="pt-BR" sz="2400" b="1" dirty="0">
                <a:cs typeface="Arial" panose="020B0604020202020204" pitchFamily="34" charset="0"/>
              </a:rPr>
              <a:t>Hugo Meschini Rocha</a:t>
            </a:r>
          </a:p>
        </p:txBody>
      </p:sp>
    </p:spTree>
    <p:extLst>
      <p:ext uri="{BB962C8B-B14F-4D97-AF65-F5344CB8AC3E}">
        <p14:creationId xmlns:p14="http://schemas.microsoft.com/office/powerpoint/2010/main" val="1352145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descr="Shopping cart with boxes">
            <a:extLst>
              <a:ext uri="{FF2B5EF4-FFF2-40B4-BE49-F238E27FC236}">
                <a16:creationId xmlns:a16="http://schemas.microsoft.com/office/drawing/2014/main" id="{24465502-12FF-4C8C-93EC-D0652564DB22}"/>
              </a:ext>
            </a:extLst>
          </p:cNvPr>
          <p:cNvPicPr>
            <a:picLocks noChangeAspect="1"/>
          </p:cNvPicPr>
          <p:nvPr/>
        </p:nvPicPr>
        <p:blipFill rotWithShape="1">
          <a:blip r:embed="rId2">
            <a:extLst>
              <a:ext uri="{28A0092B-C50C-407E-A947-70E740481C1C}">
                <a14:useLocalDpi xmlns:a14="http://schemas.microsoft.com/office/drawing/2010/main" val="0"/>
              </a:ext>
            </a:extLst>
          </a:blip>
          <a:srcRect l="18157" r="13098"/>
          <a:stretch/>
        </p:blipFill>
        <p:spPr>
          <a:xfrm>
            <a:off x="5009744" y="0"/>
            <a:ext cx="7182255" cy="6858000"/>
          </a:xfrm>
          <a:prstGeom prst="rect">
            <a:avLst/>
          </a:prstGeom>
        </p:spPr>
      </p:pic>
      <p:sp>
        <p:nvSpPr>
          <p:cNvPr id="9" name="Content Placeholder 2">
            <a:extLst>
              <a:ext uri="{FF2B5EF4-FFF2-40B4-BE49-F238E27FC236}">
                <a16:creationId xmlns:a16="http://schemas.microsoft.com/office/drawing/2014/main" id="{6C9D3B66-A4B5-4129-9FD0-2B528BBEFD75}"/>
              </a:ext>
            </a:extLst>
          </p:cNvPr>
          <p:cNvSpPr txBox="1">
            <a:spLocks/>
          </p:cNvSpPr>
          <p:nvPr/>
        </p:nvSpPr>
        <p:spPr>
          <a:xfrm>
            <a:off x="387484" y="1249972"/>
            <a:ext cx="497731" cy="489558"/>
          </a:xfrm>
          <a:prstGeom prst="rect">
            <a:avLst/>
          </a:prstGeom>
          <a:solidFill>
            <a:schemeClr val="accent6">
              <a:lumMod val="60000"/>
              <a:lumOff val="40000"/>
              <a:alpha val="80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4"/>
              </a:buClr>
              <a:buSzPct val="100000"/>
              <a:buFont typeface="Arial" panose="020B0604020202020204" pitchFamily="34" charset="0"/>
              <a:buNone/>
            </a:pPr>
            <a:r>
              <a:rPr lang="es-ES" sz="2400"/>
              <a:t>03</a:t>
            </a:r>
          </a:p>
        </p:txBody>
      </p:sp>
      <p:sp>
        <p:nvSpPr>
          <p:cNvPr id="10" name="Content Placeholder 2">
            <a:extLst>
              <a:ext uri="{FF2B5EF4-FFF2-40B4-BE49-F238E27FC236}">
                <a16:creationId xmlns:a16="http://schemas.microsoft.com/office/drawing/2014/main" id="{C8E69DB9-7BA9-418A-8B78-6ABEEA988C95}"/>
              </a:ext>
            </a:extLst>
          </p:cNvPr>
          <p:cNvSpPr txBox="1">
            <a:spLocks/>
          </p:cNvSpPr>
          <p:nvPr/>
        </p:nvSpPr>
        <p:spPr>
          <a:xfrm>
            <a:off x="387483" y="1894955"/>
            <a:ext cx="497731" cy="489558"/>
          </a:xfrm>
          <a:prstGeom prst="rect">
            <a:avLst/>
          </a:prstGeom>
          <a:solidFill>
            <a:schemeClr val="accent6">
              <a:lumMod val="60000"/>
              <a:lumOff val="40000"/>
              <a:alpha val="80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4"/>
              </a:buClr>
              <a:buSzPct val="100000"/>
              <a:buFont typeface="Arial" panose="020B0604020202020204" pitchFamily="34" charset="0"/>
              <a:buNone/>
            </a:pPr>
            <a:r>
              <a:rPr lang="es-ES" sz="2400"/>
              <a:t>04</a:t>
            </a:r>
          </a:p>
        </p:txBody>
      </p:sp>
      <p:sp>
        <p:nvSpPr>
          <p:cNvPr id="11" name="Content Placeholder 2">
            <a:extLst>
              <a:ext uri="{FF2B5EF4-FFF2-40B4-BE49-F238E27FC236}">
                <a16:creationId xmlns:a16="http://schemas.microsoft.com/office/drawing/2014/main" id="{C6170CEE-1EFF-4A0E-9AA6-5EA998D5B77F}"/>
              </a:ext>
            </a:extLst>
          </p:cNvPr>
          <p:cNvSpPr txBox="1">
            <a:spLocks/>
          </p:cNvSpPr>
          <p:nvPr/>
        </p:nvSpPr>
        <p:spPr>
          <a:xfrm>
            <a:off x="387483" y="2539938"/>
            <a:ext cx="497731" cy="489558"/>
          </a:xfrm>
          <a:prstGeom prst="rect">
            <a:avLst/>
          </a:prstGeom>
          <a:solidFill>
            <a:schemeClr val="accent6">
              <a:lumMod val="60000"/>
              <a:lumOff val="40000"/>
              <a:alpha val="80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4"/>
              </a:buClr>
              <a:buSzPct val="100000"/>
              <a:buFont typeface="Arial" panose="020B0604020202020204" pitchFamily="34" charset="0"/>
              <a:buNone/>
            </a:pPr>
            <a:r>
              <a:rPr lang="es-ES" sz="2400"/>
              <a:t>05</a:t>
            </a:r>
          </a:p>
        </p:txBody>
      </p:sp>
      <p:sp>
        <p:nvSpPr>
          <p:cNvPr id="12" name="Content Placeholder 2">
            <a:extLst>
              <a:ext uri="{FF2B5EF4-FFF2-40B4-BE49-F238E27FC236}">
                <a16:creationId xmlns:a16="http://schemas.microsoft.com/office/drawing/2014/main" id="{6C5ACB51-A50F-4ACE-A47C-64F2E1B462F7}"/>
              </a:ext>
            </a:extLst>
          </p:cNvPr>
          <p:cNvSpPr txBox="1">
            <a:spLocks/>
          </p:cNvSpPr>
          <p:nvPr/>
        </p:nvSpPr>
        <p:spPr>
          <a:xfrm>
            <a:off x="387484" y="3184921"/>
            <a:ext cx="497731" cy="489558"/>
          </a:xfrm>
          <a:prstGeom prst="rect">
            <a:avLst/>
          </a:prstGeom>
          <a:solidFill>
            <a:schemeClr val="accent6">
              <a:lumMod val="60000"/>
              <a:lumOff val="40000"/>
              <a:alpha val="80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4"/>
              </a:buClr>
              <a:buSzPct val="100000"/>
              <a:buFont typeface="Arial" panose="020B0604020202020204" pitchFamily="34" charset="0"/>
              <a:buNone/>
            </a:pPr>
            <a:r>
              <a:rPr lang="es-ES" sz="2400"/>
              <a:t>06</a:t>
            </a:r>
          </a:p>
        </p:txBody>
      </p:sp>
      <p:sp>
        <p:nvSpPr>
          <p:cNvPr id="13" name="Content Placeholder 2">
            <a:extLst>
              <a:ext uri="{FF2B5EF4-FFF2-40B4-BE49-F238E27FC236}">
                <a16:creationId xmlns:a16="http://schemas.microsoft.com/office/drawing/2014/main" id="{274E41B3-7E0A-487A-A0D1-4CE9D4C6AEAB}"/>
              </a:ext>
            </a:extLst>
          </p:cNvPr>
          <p:cNvSpPr txBox="1">
            <a:spLocks/>
          </p:cNvSpPr>
          <p:nvPr/>
        </p:nvSpPr>
        <p:spPr>
          <a:xfrm>
            <a:off x="387485" y="5764854"/>
            <a:ext cx="497731" cy="489558"/>
          </a:xfrm>
          <a:prstGeom prst="rect">
            <a:avLst/>
          </a:prstGeom>
          <a:solidFill>
            <a:schemeClr val="accent6">
              <a:lumMod val="60000"/>
              <a:lumOff val="40000"/>
              <a:alpha val="80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4"/>
              </a:buClr>
              <a:buSzPct val="100000"/>
              <a:buFont typeface="Arial" panose="020B0604020202020204" pitchFamily="34" charset="0"/>
              <a:buNone/>
            </a:pPr>
            <a:r>
              <a:rPr lang="es-ES" sz="2400"/>
              <a:t>10</a:t>
            </a:r>
          </a:p>
        </p:txBody>
      </p:sp>
      <p:sp>
        <p:nvSpPr>
          <p:cNvPr id="14" name="Title 1">
            <a:extLst>
              <a:ext uri="{FF2B5EF4-FFF2-40B4-BE49-F238E27FC236}">
                <a16:creationId xmlns:a16="http://schemas.microsoft.com/office/drawing/2014/main" id="{B939CB10-3B4C-466C-8C45-B75C5A970F55}"/>
              </a:ext>
            </a:extLst>
          </p:cNvPr>
          <p:cNvSpPr txBox="1">
            <a:spLocks/>
          </p:cNvSpPr>
          <p:nvPr/>
        </p:nvSpPr>
        <p:spPr>
          <a:xfrm>
            <a:off x="299935" y="443292"/>
            <a:ext cx="8192312"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b="1" dirty="0">
                <a:cs typeface="Arial" panose="020B0604020202020204" pitchFamily="34" charset="0"/>
              </a:rPr>
              <a:t>Índice</a:t>
            </a:r>
          </a:p>
        </p:txBody>
      </p:sp>
      <p:sp>
        <p:nvSpPr>
          <p:cNvPr id="30" name="TextBox 29">
            <a:extLst>
              <a:ext uri="{FF2B5EF4-FFF2-40B4-BE49-F238E27FC236}">
                <a16:creationId xmlns:a16="http://schemas.microsoft.com/office/drawing/2014/main" id="{FB09F1A0-285D-453A-A38A-4DBD617A211A}"/>
              </a:ext>
            </a:extLst>
          </p:cNvPr>
          <p:cNvSpPr txBox="1"/>
          <p:nvPr/>
        </p:nvSpPr>
        <p:spPr>
          <a:xfrm>
            <a:off x="963038" y="1294696"/>
            <a:ext cx="1760707" cy="400110"/>
          </a:xfrm>
          <a:prstGeom prst="rect">
            <a:avLst/>
          </a:prstGeom>
          <a:noFill/>
        </p:spPr>
        <p:txBody>
          <a:bodyPr wrap="square" rtlCol="0">
            <a:spAutoFit/>
          </a:bodyPr>
          <a:lstStyle/>
          <a:p>
            <a:r>
              <a:rPr lang="es-ES" sz="2000"/>
              <a:t>Introducción</a:t>
            </a:r>
          </a:p>
        </p:txBody>
      </p:sp>
      <p:sp>
        <p:nvSpPr>
          <p:cNvPr id="31" name="TextBox 30">
            <a:extLst>
              <a:ext uri="{FF2B5EF4-FFF2-40B4-BE49-F238E27FC236}">
                <a16:creationId xmlns:a16="http://schemas.microsoft.com/office/drawing/2014/main" id="{5840AEB0-BBAB-4A1C-BCEC-A482E70A6B97}"/>
              </a:ext>
            </a:extLst>
          </p:cNvPr>
          <p:cNvSpPr txBox="1"/>
          <p:nvPr/>
        </p:nvSpPr>
        <p:spPr>
          <a:xfrm>
            <a:off x="963036" y="1939679"/>
            <a:ext cx="3170424" cy="400110"/>
          </a:xfrm>
          <a:prstGeom prst="rect">
            <a:avLst/>
          </a:prstGeom>
          <a:noFill/>
        </p:spPr>
        <p:txBody>
          <a:bodyPr wrap="square" rtlCol="0">
            <a:spAutoFit/>
          </a:bodyPr>
          <a:lstStyle/>
          <a:p>
            <a:r>
              <a:rPr lang="es-ES" sz="2000"/>
              <a:t>Contenido del </a:t>
            </a:r>
            <a:r>
              <a:rPr lang="es-ES" sz="2000" i="1"/>
              <a:t>Dataset</a:t>
            </a:r>
          </a:p>
        </p:txBody>
      </p:sp>
      <p:sp>
        <p:nvSpPr>
          <p:cNvPr id="32" name="TextBox 31">
            <a:extLst>
              <a:ext uri="{FF2B5EF4-FFF2-40B4-BE49-F238E27FC236}">
                <a16:creationId xmlns:a16="http://schemas.microsoft.com/office/drawing/2014/main" id="{A63A5742-7D65-4099-9319-319666ED1F96}"/>
              </a:ext>
            </a:extLst>
          </p:cNvPr>
          <p:cNvSpPr txBox="1"/>
          <p:nvPr/>
        </p:nvSpPr>
        <p:spPr>
          <a:xfrm>
            <a:off x="963038" y="5809578"/>
            <a:ext cx="1760707" cy="400110"/>
          </a:xfrm>
          <a:prstGeom prst="rect">
            <a:avLst/>
          </a:prstGeom>
          <a:noFill/>
        </p:spPr>
        <p:txBody>
          <a:bodyPr wrap="square" rtlCol="0">
            <a:spAutoFit/>
          </a:bodyPr>
          <a:lstStyle/>
          <a:p>
            <a:r>
              <a:rPr lang="es-ES" sz="2000"/>
              <a:t>Conclusión</a:t>
            </a:r>
          </a:p>
        </p:txBody>
      </p:sp>
      <p:sp>
        <p:nvSpPr>
          <p:cNvPr id="15" name="TextBox 14">
            <a:extLst>
              <a:ext uri="{FF2B5EF4-FFF2-40B4-BE49-F238E27FC236}">
                <a16:creationId xmlns:a16="http://schemas.microsoft.com/office/drawing/2014/main" id="{B9635312-9E50-4917-B289-6E69F6F1E2F5}"/>
              </a:ext>
            </a:extLst>
          </p:cNvPr>
          <p:cNvSpPr txBox="1"/>
          <p:nvPr/>
        </p:nvSpPr>
        <p:spPr>
          <a:xfrm>
            <a:off x="963036" y="2584662"/>
            <a:ext cx="2834522" cy="400110"/>
          </a:xfrm>
          <a:prstGeom prst="rect">
            <a:avLst/>
          </a:prstGeom>
          <a:noFill/>
        </p:spPr>
        <p:txBody>
          <a:bodyPr wrap="square" rtlCol="0">
            <a:spAutoFit/>
          </a:bodyPr>
          <a:lstStyle/>
          <a:p>
            <a:r>
              <a:rPr lang="es-ES" sz="2000"/>
              <a:t>Hipótesis analizadas</a:t>
            </a:r>
          </a:p>
        </p:txBody>
      </p:sp>
      <p:sp>
        <p:nvSpPr>
          <p:cNvPr id="16" name="TextBox 15">
            <a:extLst>
              <a:ext uri="{FF2B5EF4-FFF2-40B4-BE49-F238E27FC236}">
                <a16:creationId xmlns:a16="http://schemas.microsoft.com/office/drawing/2014/main" id="{84C188C7-52D3-4986-94A6-E84A000A66E1}"/>
              </a:ext>
            </a:extLst>
          </p:cNvPr>
          <p:cNvSpPr txBox="1"/>
          <p:nvPr/>
        </p:nvSpPr>
        <p:spPr>
          <a:xfrm>
            <a:off x="963036" y="3229645"/>
            <a:ext cx="3524988" cy="400110"/>
          </a:xfrm>
          <a:prstGeom prst="rect">
            <a:avLst/>
          </a:prstGeom>
          <a:noFill/>
        </p:spPr>
        <p:txBody>
          <a:bodyPr wrap="square" rtlCol="0">
            <a:spAutoFit/>
          </a:bodyPr>
          <a:lstStyle/>
          <a:p>
            <a:r>
              <a:rPr lang="es-ES" sz="2000"/>
              <a:t>Grupos - hogares</a:t>
            </a:r>
          </a:p>
        </p:txBody>
      </p:sp>
      <p:sp>
        <p:nvSpPr>
          <p:cNvPr id="17" name="Content Placeholder 2">
            <a:extLst>
              <a:ext uri="{FF2B5EF4-FFF2-40B4-BE49-F238E27FC236}">
                <a16:creationId xmlns:a16="http://schemas.microsoft.com/office/drawing/2014/main" id="{DF946194-BFF4-4C34-986A-9AE585332BAD}"/>
              </a:ext>
            </a:extLst>
          </p:cNvPr>
          <p:cNvSpPr txBox="1">
            <a:spLocks/>
          </p:cNvSpPr>
          <p:nvPr/>
        </p:nvSpPr>
        <p:spPr>
          <a:xfrm>
            <a:off x="387484" y="3829904"/>
            <a:ext cx="497731" cy="489558"/>
          </a:xfrm>
          <a:prstGeom prst="rect">
            <a:avLst/>
          </a:prstGeom>
          <a:solidFill>
            <a:schemeClr val="accent6">
              <a:lumMod val="60000"/>
              <a:lumOff val="40000"/>
              <a:alpha val="80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4"/>
              </a:buClr>
              <a:buSzPct val="100000"/>
              <a:buFont typeface="Arial" panose="020B0604020202020204" pitchFamily="34" charset="0"/>
              <a:buNone/>
            </a:pPr>
            <a:r>
              <a:rPr lang="es-ES" sz="2400"/>
              <a:t>07</a:t>
            </a:r>
          </a:p>
        </p:txBody>
      </p:sp>
      <p:sp>
        <p:nvSpPr>
          <p:cNvPr id="18" name="TextBox 17">
            <a:extLst>
              <a:ext uri="{FF2B5EF4-FFF2-40B4-BE49-F238E27FC236}">
                <a16:creationId xmlns:a16="http://schemas.microsoft.com/office/drawing/2014/main" id="{A457C565-C9F2-4C2F-B1D6-04FBE68A7AF2}"/>
              </a:ext>
            </a:extLst>
          </p:cNvPr>
          <p:cNvSpPr txBox="1"/>
          <p:nvPr/>
        </p:nvSpPr>
        <p:spPr>
          <a:xfrm>
            <a:off x="963036" y="3874628"/>
            <a:ext cx="3524988" cy="400110"/>
          </a:xfrm>
          <a:prstGeom prst="rect">
            <a:avLst/>
          </a:prstGeom>
          <a:noFill/>
        </p:spPr>
        <p:txBody>
          <a:bodyPr wrap="square" rtlCol="0">
            <a:spAutoFit/>
          </a:bodyPr>
          <a:lstStyle/>
          <a:p>
            <a:r>
              <a:rPr lang="es-ES" sz="2000"/>
              <a:t>Poder de Compra</a:t>
            </a:r>
          </a:p>
        </p:txBody>
      </p:sp>
      <p:sp>
        <p:nvSpPr>
          <p:cNvPr id="19" name="Content Placeholder 2">
            <a:extLst>
              <a:ext uri="{FF2B5EF4-FFF2-40B4-BE49-F238E27FC236}">
                <a16:creationId xmlns:a16="http://schemas.microsoft.com/office/drawing/2014/main" id="{F14D85EB-C651-4800-B440-5430D243EEF2}"/>
              </a:ext>
            </a:extLst>
          </p:cNvPr>
          <p:cNvSpPr txBox="1">
            <a:spLocks/>
          </p:cNvSpPr>
          <p:nvPr/>
        </p:nvSpPr>
        <p:spPr>
          <a:xfrm>
            <a:off x="387484" y="4474887"/>
            <a:ext cx="497731" cy="489558"/>
          </a:xfrm>
          <a:prstGeom prst="rect">
            <a:avLst/>
          </a:prstGeom>
          <a:solidFill>
            <a:schemeClr val="accent6">
              <a:lumMod val="60000"/>
              <a:lumOff val="40000"/>
              <a:alpha val="80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4"/>
              </a:buClr>
              <a:buSzPct val="100000"/>
              <a:buFont typeface="Arial" panose="020B0604020202020204" pitchFamily="34" charset="0"/>
              <a:buNone/>
            </a:pPr>
            <a:r>
              <a:rPr lang="es-ES" sz="2400"/>
              <a:t>08</a:t>
            </a:r>
          </a:p>
        </p:txBody>
      </p:sp>
      <p:sp>
        <p:nvSpPr>
          <p:cNvPr id="20" name="TextBox 19">
            <a:extLst>
              <a:ext uri="{FF2B5EF4-FFF2-40B4-BE49-F238E27FC236}">
                <a16:creationId xmlns:a16="http://schemas.microsoft.com/office/drawing/2014/main" id="{FE07FDB0-5C09-4A04-8A14-3F3D5E955B3E}"/>
              </a:ext>
            </a:extLst>
          </p:cNvPr>
          <p:cNvSpPr txBox="1"/>
          <p:nvPr/>
        </p:nvSpPr>
        <p:spPr>
          <a:xfrm>
            <a:off x="963036" y="4519611"/>
            <a:ext cx="3524988" cy="400110"/>
          </a:xfrm>
          <a:prstGeom prst="rect">
            <a:avLst/>
          </a:prstGeom>
          <a:noFill/>
        </p:spPr>
        <p:txBody>
          <a:bodyPr wrap="square" rtlCol="0">
            <a:spAutoFit/>
          </a:bodyPr>
          <a:lstStyle/>
          <a:p>
            <a:r>
              <a:rPr lang="es-ES" sz="2000"/>
              <a:t>Categorías x Hogar</a:t>
            </a:r>
          </a:p>
        </p:txBody>
      </p:sp>
      <p:sp>
        <p:nvSpPr>
          <p:cNvPr id="21" name="Content Placeholder 2">
            <a:extLst>
              <a:ext uri="{FF2B5EF4-FFF2-40B4-BE49-F238E27FC236}">
                <a16:creationId xmlns:a16="http://schemas.microsoft.com/office/drawing/2014/main" id="{FFD64F9C-6473-47E9-B452-3C9035F991FB}"/>
              </a:ext>
            </a:extLst>
          </p:cNvPr>
          <p:cNvSpPr txBox="1">
            <a:spLocks/>
          </p:cNvSpPr>
          <p:nvPr/>
        </p:nvSpPr>
        <p:spPr>
          <a:xfrm>
            <a:off x="387484" y="5119870"/>
            <a:ext cx="497731" cy="489558"/>
          </a:xfrm>
          <a:prstGeom prst="rect">
            <a:avLst/>
          </a:prstGeom>
          <a:solidFill>
            <a:schemeClr val="accent6">
              <a:lumMod val="60000"/>
              <a:lumOff val="40000"/>
              <a:alpha val="80000"/>
            </a:schemeClr>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4"/>
              </a:buClr>
              <a:buSzPct val="100000"/>
              <a:buFont typeface="Arial" panose="020B0604020202020204" pitchFamily="34" charset="0"/>
              <a:buNone/>
            </a:pPr>
            <a:r>
              <a:rPr lang="es-ES" sz="2400"/>
              <a:t>09</a:t>
            </a:r>
          </a:p>
        </p:txBody>
      </p:sp>
      <p:sp>
        <p:nvSpPr>
          <p:cNvPr id="22" name="TextBox 21">
            <a:extLst>
              <a:ext uri="{FF2B5EF4-FFF2-40B4-BE49-F238E27FC236}">
                <a16:creationId xmlns:a16="http://schemas.microsoft.com/office/drawing/2014/main" id="{E0B8DC10-CE3A-4911-8919-D97F8F48F163}"/>
              </a:ext>
            </a:extLst>
          </p:cNvPr>
          <p:cNvSpPr txBox="1"/>
          <p:nvPr/>
        </p:nvSpPr>
        <p:spPr>
          <a:xfrm>
            <a:off x="963036" y="5164594"/>
            <a:ext cx="3524988" cy="400110"/>
          </a:xfrm>
          <a:prstGeom prst="rect">
            <a:avLst/>
          </a:prstGeom>
          <a:noFill/>
        </p:spPr>
        <p:txBody>
          <a:bodyPr wrap="square" rtlCol="0">
            <a:spAutoFit/>
          </a:bodyPr>
          <a:lstStyle/>
          <a:p>
            <a:r>
              <a:rPr lang="es-ES" sz="2000"/>
              <a:t>Tienda x Web</a:t>
            </a:r>
          </a:p>
        </p:txBody>
      </p:sp>
    </p:spTree>
    <p:extLst>
      <p:ext uri="{BB962C8B-B14F-4D97-AF65-F5344CB8AC3E}">
        <p14:creationId xmlns:p14="http://schemas.microsoft.com/office/powerpoint/2010/main" val="1508610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068E81E-FF84-4ABF-8F9F-E1D544B77F11}"/>
              </a:ext>
            </a:extLst>
          </p:cNvPr>
          <p:cNvSpPr/>
          <p:nvPr/>
        </p:nvSpPr>
        <p:spPr>
          <a:xfrm>
            <a:off x="1" y="0"/>
            <a:ext cx="6095999" cy="62082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Title 1">
            <a:extLst>
              <a:ext uri="{FF2B5EF4-FFF2-40B4-BE49-F238E27FC236}">
                <a16:creationId xmlns:a16="http://schemas.microsoft.com/office/drawing/2014/main" id="{296E1D02-7AF3-4416-B2BF-370F64DB8D53}"/>
              </a:ext>
            </a:extLst>
          </p:cNvPr>
          <p:cNvSpPr txBox="1">
            <a:spLocks/>
          </p:cNvSpPr>
          <p:nvPr/>
        </p:nvSpPr>
        <p:spPr>
          <a:xfrm>
            <a:off x="752833" y="904661"/>
            <a:ext cx="6161149"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dirty="0">
                <a:cs typeface="Arial" panose="020B0604020202020204" pitchFamily="34" charset="0"/>
              </a:rPr>
              <a:t>Introducción</a:t>
            </a:r>
            <a:endParaRPr lang="es-ES" b="1" dirty="0">
              <a:cs typeface="Arial" panose="020B0604020202020204" pitchFamily="34" charset="0"/>
            </a:endParaRPr>
          </a:p>
        </p:txBody>
      </p:sp>
      <p:sp>
        <p:nvSpPr>
          <p:cNvPr id="4" name="Rectangle 3">
            <a:extLst>
              <a:ext uri="{FF2B5EF4-FFF2-40B4-BE49-F238E27FC236}">
                <a16:creationId xmlns:a16="http://schemas.microsoft.com/office/drawing/2014/main" id="{F5D9CB90-593D-417E-A6C8-FD96FA7EDF68}"/>
              </a:ext>
            </a:extLst>
          </p:cNvPr>
          <p:cNvSpPr/>
          <p:nvPr/>
        </p:nvSpPr>
        <p:spPr>
          <a:xfrm>
            <a:off x="0" y="5943600"/>
            <a:ext cx="11439167"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TextBox 6">
            <a:extLst>
              <a:ext uri="{FF2B5EF4-FFF2-40B4-BE49-F238E27FC236}">
                <a16:creationId xmlns:a16="http://schemas.microsoft.com/office/drawing/2014/main" id="{5C676A9D-FB67-4A32-B614-6F2F217B026A}"/>
              </a:ext>
            </a:extLst>
          </p:cNvPr>
          <p:cNvSpPr txBox="1"/>
          <p:nvPr/>
        </p:nvSpPr>
        <p:spPr>
          <a:xfrm>
            <a:off x="752832" y="1680780"/>
            <a:ext cx="5433363" cy="3539430"/>
          </a:xfrm>
          <a:prstGeom prst="rect">
            <a:avLst/>
          </a:prstGeom>
          <a:noFill/>
        </p:spPr>
        <p:txBody>
          <a:bodyPr wrap="square" rtlCol="0">
            <a:spAutoFit/>
          </a:bodyPr>
          <a:lstStyle/>
          <a:p>
            <a:r>
              <a:rPr lang="es-ES" sz="1600" dirty="0">
                <a:latin typeface="+mj-lt"/>
              </a:rPr>
              <a:t>Se trata de un análisis del comportamiento de compra de los consumidores, y a través de los resultados las compañías podrán trabajar sobre sus mejores estrategias de desarrollo del negocio.</a:t>
            </a:r>
          </a:p>
          <a:p>
            <a:endParaRPr lang="es-ES" sz="1600" dirty="0">
              <a:latin typeface="+mj-lt"/>
            </a:endParaRPr>
          </a:p>
          <a:p>
            <a:r>
              <a:rPr lang="es-ES" sz="1600" dirty="0">
                <a:latin typeface="+mj-lt"/>
              </a:rPr>
              <a:t>La compañía pasa a comprender mejor sus clientes de cara a modificar o crear sus productos en función de los perfiles y principales inquietudes de ellos.</a:t>
            </a:r>
          </a:p>
          <a:p>
            <a:endParaRPr lang="es-ES" sz="1600" dirty="0">
              <a:latin typeface="+mj-lt"/>
            </a:endParaRPr>
          </a:p>
          <a:p>
            <a:r>
              <a:rPr lang="es-ES" sz="1600" dirty="0">
                <a:latin typeface="+mj-lt"/>
              </a:rPr>
              <a:t>Este análisis comprende de forma general las principales categorías de productos y canales de venta (tienda física o web).</a:t>
            </a:r>
          </a:p>
          <a:p>
            <a:endParaRPr lang="es-ES" sz="1600" dirty="0">
              <a:latin typeface="+mj-lt"/>
            </a:endParaRPr>
          </a:p>
          <a:p>
            <a:r>
              <a:rPr lang="es-ES" sz="1600" dirty="0">
                <a:latin typeface="+mj-lt"/>
              </a:rPr>
              <a:t>En las siguientes diapositivas se presentará los principales </a:t>
            </a:r>
            <a:r>
              <a:rPr lang="es-ES" sz="1600" i="1" dirty="0" err="1">
                <a:latin typeface="+mj-lt"/>
              </a:rPr>
              <a:t>findings</a:t>
            </a:r>
            <a:r>
              <a:rPr lang="es-ES" sz="1600" dirty="0">
                <a:latin typeface="+mj-lt"/>
              </a:rPr>
              <a:t> y conclusiones.</a:t>
            </a:r>
          </a:p>
        </p:txBody>
      </p:sp>
      <p:sp>
        <p:nvSpPr>
          <p:cNvPr id="10" name="Rectangle 9">
            <a:extLst>
              <a:ext uri="{FF2B5EF4-FFF2-40B4-BE49-F238E27FC236}">
                <a16:creationId xmlns:a16="http://schemas.microsoft.com/office/drawing/2014/main" id="{C743329B-F7E1-46B7-BEC2-C27A00D6F213}"/>
              </a:ext>
            </a:extLst>
          </p:cNvPr>
          <p:cNvSpPr/>
          <p:nvPr/>
        </p:nvSpPr>
        <p:spPr>
          <a:xfrm>
            <a:off x="6095999" y="904661"/>
            <a:ext cx="5343168" cy="5038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1" name="Picture 10" descr="Runners at a starting line">
            <a:extLst>
              <a:ext uri="{FF2B5EF4-FFF2-40B4-BE49-F238E27FC236}">
                <a16:creationId xmlns:a16="http://schemas.microsoft.com/office/drawing/2014/main" id="{D2FBBE4B-5B45-49DB-B711-BA7E90AFDDED}"/>
              </a:ext>
            </a:extLst>
          </p:cNvPr>
          <p:cNvPicPr>
            <a:picLocks noChangeAspect="1"/>
          </p:cNvPicPr>
          <p:nvPr/>
        </p:nvPicPr>
        <p:blipFill rotWithShape="1">
          <a:blip r:embed="rId2">
            <a:extLst>
              <a:ext uri="{28A0092B-C50C-407E-A947-70E740481C1C}">
                <a14:useLocalDpi xmlns:a14="http://schemas.microsoft.com/office/drawing/2010/main" val="0"/>
              </a:ext>
            </a:extLst>
          </a:blip>
          <a:srcRect l="11676"/>
          <a:stretch/>
        </p:blipFill>
        <p:spPr>
          <a:xfrm>
            <a:off x="6450261" y="1510165"/>
            <a:ext cx="4634645" cy="3710045"/>
          </a:xfrm>
          <a:prstGeom prst="rect">
            <a:avLst/>
          </a:prstGeom>
        </p:spPr>
      </p:pic>
    </p:spTree>
    <p:extLst>
      <p:ext uri="{BB962C8B-B14F-4D97-AF65-F5344CB8AC3E}">
        <p14:creationId xmlns:p14="http://schemas.microsoft.com/office/powerpoint/2010/main" val="15166135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93CE37CF-6D8F-404E-8088-16762ADACFC8}"/>
              </a:ext>
            </a:extLst>
          </p:cNvPr>
          <p:cNvSpPr/>
          <p:nvPr/>
        </p:nvSpPr>
        <p:spPr>
          <a:xfrm>
            <a:off x="-1" y="774035"/>
            <a:ext cx="12192000" cy="6083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 name="Title 1">
            <a:extLst>
              <a:ext uri="{FF2B5EF4-FFF2-40B4-BE49-F238E27FC236}">
                <a16:creationId xmlns:a16="http://schemas.microsoft.com/office/drawing/2014/main" id="{8D85EEA2-6DC7-4A32-9C1B-773B9D3974E3}"/>
              </a:ext>
            </a:extLst>
          </p:cNvPr>
          <p:cNvSpPr>
            <a:spLocks noGrp="1"/>
          </p:cNvSpPr>
          <p:nvPr>
            <p:ph type="title"/>
          </p:nvPr>
        </p:nvSpPr>
        <p:spPr>
          <a:xfrm>
            <a:off x="497697" y="2194329"/>
            <a:ext cx="3707861" cy="3909870"/>
          </a:xfrm>
        </p:spPr>
        <p:txBody>
          <a:bodyPr anchor="t">
            <a:noAutofit/>
          </a:bodyPr>
          <a:lstStyle/>
          <a:p>
            <a:r>
              <a:rPr lang="es-ES" sz="1300" b="1" i="1"/>
              <a:t>ID: </a:t>
            </a:r>
            <a:r>
              <a:rPr lang="es-ES" sz="1300"/>
              <a:t>Identificación del cliente</a:t>
            </a:r>
            <a:br>
              <a:rPr lang="es-ES" sz="1300"/>
            </a:br>
            <a:br>
              <a:rPr lang="es-ES" sz="1300"/>
            </a:br>
            <a:r>
              <a:rPr lang="es-ES" sz="1300" b="1" i="1"/>
              <a:t>Age Group: </a:t>
            </a:r>
            <a:r>
              <a:rPr lang="es-ES" sz="1300"/>
              <a:t>Grupo de personas por rango de edad indicada</a:t>
            </a:r>
            <a:br>
              <a:rPr lang="es-ES" sz="1300"/>
            </a:br>
            <a:br>
              <a:rPr lang="es-ES" sz="1300"/>
            </a:br>
            <a:r>
              <a:rPr lang="es-ES" sz="1300" b="1" i="1"/>
              <a:t>Education: </a:t>
            </a:r>
            <a:r>
              <a:rPr lang="es-ES" sz="1300"/>
              <a:t>Nivel de educación del consumidor</a:t>
            </a:r>
            <a:br>
              <a:rPr lang="es-ES" sz="1300"/>
            </a:br>
            <a:br>
              <a:rPr lang="es-ES" sz="1300"/>
            </a:br>
            <a:r>
              <a:rPr lang="es-ES" sz="1300" b="1" i="1"/>
              <a:t>Marital Status: </a:t>
            </a:r>
            <a:r>
              <a:rPr lang="es-ES" sz="1300"/>
              <a:t>Grupo de personas con la edad indicada</a:t>
            </a:r>
            <a:br>
              <a:rPr lang="es-ES" sz="1300"/>
            </a:br>
            <a:br>
              <a:rPr lang="es-ES" sz="1300"/>
            </a:br>
            <a:r>
              <a:rPr lang="es-ES" sz="1300" b="1" i="1"/>
              <a:t>Income: </a:t>
            </a:r>
            <a:r>
              <a:rPr lang="es-ES" sz="1300"/>
              <a:t>Ingreso anual familiar del hogar</a:t>
            </a:r>
            <a:br>
              <a:rPr lang="es-ES" sz="1300"/>
            </a:br>
            <a:br>
              <a:rPr lang="es-ES" sz="1300"/>
            </a:br>
            <a:r>
              <a:rPr lang="es-ES" sz="1300" b="1" i="1"/>
              <a:t>Kidhome: </a:t>
            </a:r>
            <a:r>
              <a:rPr lang="es-ES" sz="1300"/>
              <a:t>Numero de niños del hogar</a:t>
            </a:r>
            <a:br>
              <a:rPr lang="es-ES" sz="1300"/>
            </a:br>
            <a:br>
              <a:rPr lang="es-ES" sz="1300"/>
            </a:br>
            <a:r>
              <a:rPr lang="es-ES" sz="1300" b="1" i="1"/>
              <a:t>Teenhome: </a:t>
            </a:r>
            <a:r>
              <a:rPr lang="es-ES" sz="1300"/>
              <a:t>Numero de adolescentes del hogar</a:t>
            </a:r>
          </a:p>
        </p:txBody>
      </p:sp>
      <p:sp>
        <p:nvSpPr>
          <p:cNvPr id="8" name="Title 1">
            <a:extLst>
              <a:ext uri="{FF2B5EF4-FFF2-40B4-BE49-F238E27FC236}">
                <a16:creationId xmlns:a16="http://schemas.microsoft.com/office/drawing/2014/main" id="{3EE2BA41-1CE1-4997-9133-81E41FFE2830}"/>
              </a:ext>
            </a:extLst>
          </p:cNvPr>
          <p:cNvSpPr txBox="1">
            <a:spLocks/>
          </p:cNvSpPr>
          <p:nvPr/>
        </p:nvSpPr>
        <p:spPr>
          <a:xfrm>
            <a:off x="4546265" y="2194329"/>
            <a:ext cx="3707861" cy="3794776"/>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ES" sz="1300" b="1" i="1"/>
              <a:t>Amount Wine:</a:t>
            </a:r>
            <a:r>
              <a:rPr lang="es-ES" sz="1300" i="1"/>
              <a:t> </a:t>
            </a:r>
            <a:r>
              <a:rPr lang="es-ES" sz="1300"/>
              <a:t>Cantidad gastada en vino en los últimos 2 años</a:t>
            </a:r>
          </a:p>
          <a:p>
            <a:br>
              <a:rPr lang="es-ES" sz="1300"/>
            </a:br>
            <a:r>
              <a:rPr lang="es-ES" sz="1300" b="1" i="1"/>
              <a:t>Amount Fruits: </a:t>
            </a:r>
            <a:r>
              <a:rPr lang="es-ES" sz="1300"/>
              <a:t>Cantidad gastada en frutas en los últimos 2 años</a:t>
            </a:r>
            <a:br>
              <a:rPr lang="es-ES" sz="1300"/>
            </a:br>
            <a:endParaRPr lang="es-ES" sz="1300"/>
          </a:p>
          <a:p>
            <a:r>
              <a:rPr lang="es-ES" sz="1300" b="1" i="1"/>
              <a:t>Amount Meat: </a:t>
            </a:r>
            <a:r>
              <a:rPr lang="es-ES" sz="1300"/>
              <a:t>Cantidad gastada en carne en los últimos 2 años</a:t>
            </a:r>
            <a:br>
              <a:rPr lang="es-ES" sz="1300"/>
            </a:br>
            <a:endParaRPr lang="es-ES" sz="1300"/>
          </a:p>
          <a:p>
            <a:r>
              <a:rPr lang="es-ES" sz="1300" b="1" i="1"/>
              <a:t>Amount Fish: </a:t>
            </a:r>
            <a:r>
              <a:rPr lang="es-ES" sz="1300"/>
              <a:t>Cantidad gastada en pescados en los últimos 2 años</a:t>
            </a:r>
            <a:br>
              <a:rPr lang="es-ES" sz="1300"/>
            </a:br>
            <a:endParaRPr lang="es-ES" sz="1300"/>
          </a:p>
          <a:p>
            <a:r>
              <a:rPr lang="es-ES" sz="1300" b="1" i="1"/>
              <a:t>Amount Sweet: </a:t>
            </a:r>
            <a:r>
              <a:rPr lang="es-ES" sz="1300"/>
              <a:t>Cantidad gastada en dulces en los últimos 2 años</a:t>
            </a:r>
            <a:br>
              <a:rPr lang="es-ES" sz="1300"/>
            </a:br>
            <a:endParaRPr lang="es-ES" sz="1300"/>
          </a:p>
          <a:p>
            <a:r>
              <a:rPr lang="es-ES" sz="1300" b="1" i="1"/>
              <a:t>Amount Gold: </a:t>
            </a:r>
            <a:r>
              <a:rPr lang="es-ES" sz="1300"/>
              <a:t>Cantidad gastada en productos “premium” en los últimos 2 años</a:t>
            </a:r>
            <a:br>
              <a:rPr lang="es-ES" sz="1300"/>
            </a:br>
            <a:endParaRPr lang="es-ES" sz="1300"/>
          </a:p>
        </p:txBody>
      </p:sp>
      <p:sp>
        <p:nvSpPr>
          <p:cNvPr id="9" name="Title 1">
            <a:extLst>
              <a:ext uri="{FF2B5EF4-FFF2-40B4-BE49-F238E27FC236}">
                <a16:creationId xmlns:a16="http://schemas.microsoft.com/office/drawing/2014/main" id="{F427F7FF-7512-44FF-92EF-9007D3F062D1}"/>
              </a:ext>
            </a:extLst>
          </p:cNvPr>
          <p:cNvSpPr txBox="1">
            <a:spLocks/>
          </p:cNvSpPr>
          <p:nvPr/>
        </p:nvSpPr>
        <p:spPr>
          <a:xfrm>
            <a:off x="8523417" y="2157343"/>
            <a:ext cx="3402976" cy="3909870"/>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ES" sz="1300" b="1" i="1"/>
              <a:t>Deals Purchases: </a:t>
            </a:r>
            <a:r>
              <a:rPr lang="es-ES" sz="1300"/>
              <a:t>Número de compras con descuento</a:t>
            </a:r>
          </a:p>
          <a:p>
            <a:endParaRPr lang="es-ES" sz="1300" b="1" i="1"/>
          </a:p>
          <a:p>
            <a:r>
              <a:rPr lang="es-ES" sz="1300" b="1" i="1"/>
              <a:t>Web Purchases: </a:t>
            </a:r>
            <a:r>
              <a:rPr lang="es-ES" sz="1300"/>
              <a:t>Número de compras realizadas a través del sitio web de la empresa</a:t>
            </a:r>
            <a:br>
              <a:rPr lang="es-ES" sz="1300"/>
            </a:br>
            <a:endParaRPr lang="es-ES" sz="1300"/>
          </a:p>
          <a:p>
            <a:r>
              <a:rPr lang="es-ES" sz="1300" b="1" i="1"/>
              <a:t>Catalog Purchases: </a:t>
            </a:r>
            <a:r>
              <a:rPr lang="es-ES" sz="1300"/>
              <a:t>Número de compras realizadas a través de un catálogo</a:t>
            </a:r>
            <a:br>
              <a:rPr lang="es-ES" sz="1300"/>
            </a:br>
            <a:endParaRPr lang="es-ES" sz="1300"/>
          </a:p>
          <a:p>
            <a:r>
              <a:rPr lang="es-ES" sz="1300" b="1" i="1"/>
              <a:t>Store Purchases: </a:t>
            </a:r>
            <a:r>
              <a:rPr lang="es-ES" sz="1300"/>
              <a:t>Número de compras realizadas directamente en tiendas</a:t>
            </a:r>
            <a:br>
              <a:rPr lang="es-ES" sz="1300"/>
            </a:br>
            <a:endParaRPr lang="es-ES" sz="1300"/>
          </a:p>
          <a:p>
            <a:r>
              <a:rPr lang="es-ES" sz="1300" b="1" i="1"/>
              <a:t>Web Visits Month: </a:t>
            </a:r>
            <a:r>
              <a:rPr lang="es-ES" sz="1300"/>
              <a:t>Número de visitas en la tienda web en el último mes</a:t>
            </a:r>
          </a:p>
          <a:p>
            <a:br>
              <a:rPr lang="es-ES" sz="1300"/>
            </a:br>
            <a:r>
              <a:rPr lang="es-ES" sz="1300" b="1" i="1"/>
              <a:t>Date Customer</a:t>
            </a:r>
            <a:r>
              <a:rPr lang="es-ES" sz="1300" b="1"/>
              <a:t>:</a:t>
            </a:r>
            <a:r>
              <a:rPr lang="es-ES" sz="1300"/>
              <a:t> Fecha de alta (inicio de la relación entre consumidor y tienda)</a:t>
            </a:r>
            <a:br>
              <a:rPr lang="es-ES" sz="1300"/>
            </a:br>
            <a:br>
              <a:rPr lang="es-ES" sz="1300"/>
            </a:br>
            <a:r>
              <a:rPr lang="es-ES" sz="1300" b="1" i="1"/>
              <a:t>Recency: </a:t>
            </a:r>
            <a:r>
              <a:rPr lang="es-ES" sz="1300"/>
              <a:t>Número de días desde la última compra del cliente.</a:t>
            </a:r>
          </a:p>
        </p:txBody>
      </p:sp>
      <p:sp>
        <p:nvSpPr>
          <p:cNvPr id="10" name="Rectangle 9">
            <a:extLst>
              <a:ext uri="{FF2B5EF4-FFF2-40B4-BE49-F238E27FC236}">
                <a16:creationId xmlns:a16="http://schemas.microsoft.com/office/drawing/2014/main" id="{53CA8D22-1882-4465-95BF-AF3015AF470A}"/>
              </a:ext>
            </a:extLst>
          </p:cNvPr>
          <p:cNvSpPr/>
          <p:nvPr/>
        </p:nvSpPr>
        <p:spPr>
          <a:xfrm>
            <a:off x="389070" y="1617171"/>
            <a:ext cx="108627" cy="41829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00">
              <a:latin typeface="+mj-lt"/>
            </a:endParaRPr>
          </a:p>
        </p:txBody>
      </p:sp>
      <p:sp>
        <p:nvSpPr>
          <p:cNvPr id="11" name="TextBox 10">
            <a:extLst>
              <a:ext uri="{FF2B5EF4-FFF2-40B4-BE49-F238E27FC236}">
                <a16:creationId xmlns:a16="http://schemas.microsoft.com/office/drawing/2014/main" id="{C0EA8D81-1B83-4821-92AF-E0A2D0003787}"/>
              </a:ext>
            </a:extLst>
          </p:cNvPr>
          <p:cNvSpPr txBox="1"/>
          <p:nvPr/>
        </p:nvSpPr>
        <p:spPr>
          <a:xfrm>
            <a:off x="497697" y="1617171"/>
            <a:ext cx="2556387" cy="338554"/>
          </a:xfrm>
          <a:prstGeom prst="rect">
            <a:avLst/>
          </a:prstGeom>
          <a:noFill/>
        </p:spPr>
        <p:txBody>
          <a:bodyPr wrap="square" rtlCol="0">
            <a:spAutoFit/>
          </a:bodyPr>
          <a:lstStyle/>
          <a:p>
            <a:r>
              <a:rPr lang="es-ES" sz="1600" b="1">
                <a:latin typeface="+mj-lt"/>
              </a:rPr>
              <a:t>Personas</a:t>
            </a:r>
            <a:endParaRPr lang="es-ES" sz="1400" b="1">
              <a:latin typeface="+mj-lt"/>
            </a:endParaRPr>
          </a:p>
        </p:txBody>
      </p:sp>
      <p:sp>
        <p:nvSpPr>
          <p:cNvPr id="12" name="Rectangle 11">
            <a:extLst>
              <a:ext uri="{FF2B5EF4-FFF2-40B4-BE49-F238E27FC236}">
                <a16:creationId xmlns:a16="http://schemas.microsoft.com/office/drawing/2014/main" id="{B1799114-171E-4EA2-B7A2-B92DFE4AB825}"/>
              </a:ext>
            </a:extLst>
          </p:cNvPr>
          <p:cNvSpPr/>
          <p:nvPr/>
        </p:nvSpPr>
        <p:spPr>
          <a:xfrm>
            <a:off x="4397675" y="1617171"/>
            <a:ext cx="108627" cy="41829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00">
              <a:latin typeface="+mj-lt"/>
            </a:endParaRPr>
          </a:p>
        </p:txBody>
      </p:sp>
      <p:sp>
        <p:nvSpPr>
          <p:cNvPr id="13" name="TextBox 12">
            <a:extLst>
              <a:ext uri="{FF2B5EF4-FFF2-40B4-BE49-F238E27FC236}">
                <a16:creationId xmlns:a16="http://schemas.microsoft.com/office/drawing/2014/main" id="{F4EE0D9C-BA1C-400E-8A38-967DEBBAA5DF}"/>
              </a:ext>
            </a:extLst>
          </p:cNvPr>
          <p:cNvSpPr txBox="1"/>
          <p:nvPr/>
        </p:nvSpPr>
        <p:spPr>
          <a:xfrm>
            <a:off x="4506302" y="1617171"/>
            <a:ext cx="2556387" cy="338554"/>
          </a:xfrm>
          <a:prstGeom prst="rect">
            <a:avLst/>
          </a:prstGeom>
          <a:noFill/>
        </p:spPr>
        <p:txBody>
          <a:bodyPr wrap="square" rtlCol="0">
            <a:spAutoFit/>
          </a:bodyPr>
          <a:lstStyle/>
          <a:p>
            <a:r>
              <a:rPr lang="es-ES" sz="1600" b="1">
                <a:latin typeface="+mj-lt"/>
              </a:rPr>
              <a:t>Productos</a:t>
            </a:r>
            <a:endParaRPr lang="es-ES" sz="1300" b="1">
              <a:latin typeface="+mj-lt"/>
            </a:endParaRPr>
          </a:p>
        </p:txBody>
      </p:sp>
      <p:sp>
        <p:nvSpPr>
          <p:cNvPr id="14" name="Rectangle 13">
            <a:extLst>
              <a:ext uri="{FF2B5EF4-FFF2-40B4-BE49-F238E27FC236}">
                <a16:creationId xmlns:a16="http://schemas.microsoft.com/office/drawing/2014/main" id="{E34E64C2-ADD6-4A29-A1B2-38436BC538FF}"/>
              </a:ext>
            </a:extLst>
          </p:cNvPr>
          <p:cNvSpPr/>
          <p:nvPr/>
        </p:nvSpPr>
        <p:spPr>
          <a:xfrm>
            <a:off x="8425335" y="1572231"/>
            <a:ext cx="108627" cy="41829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00">
              <a:latin typeface="+mj-lt"/>
            </a:endParaRPr>
          </a:p>
        </p:txBody>
      </p:sp>
      <p:sp>
        <p:nvSpPr>
          <p:cNvPr id="15" name="TextBox 14">
            <a:extLst>
              <a:ext uri="{FF2B5EF4-FFF2-40B4-BE49-F238E27FC236}">
                <a16:creationId xmlns:a16="http://schemas.microsoft.com/office/drawing/2014/main" id="{2DD295AC-2353-42CE-8A30-5D5CFCEE22FB}"/>
              </a:ext>
            </a:extLst>
          </p:cNvPr>
          <p:cNvSpPr txBox="1"/>
          <p:nvPr/>
        </p:nvSpPr>
        <p:spPr>
          <a:xfrm>
            <a:off x="8573273" y="1572231"/>
            <a:ext cx="2556387" cy="338554"/>
          </a:xfrm>
          <a:prstGeom prst="rect">
            <a:avLst/>
          </a:prstGeom>
          <a:noFill/>
        </p:spPr>
        <p:txBody>
          <a:bodyPr wrap="square" rtlCol="0">
            <a:spAutoFit/>
          </a:bodyPr>
          <a:lstStyle/>
          <a:p>
            <a:r>
              <a:rPr lang="es-ES" sz="1600" b="1">
                <a:latin typeface="+mj-lt"/>
              </a:rPr>
              <a:t>Compras</a:t>
            </a:r>
          </a:p>
        </p:txBody>
      </p:sp>
      <p:sp>
        <p:nvSpPr>
          <p:cNvPr id="16" name="Rectangle 15">
            <a:extLst>
              <a:ext uri="{FF2B5EF4-FFF2-40B4-BE49-F238E27FC236}">
                <a16:creationId xmlns:a16="http://schemas.microsoft.com/office/drawing/2014/main" id="{C7D03FBA-4B69-44D3-9C2E-2EBEAA33DB25}"/>
              </a:ext>
            </a:extLst>
          </p:cNvPr>
          <p:cNvSpPr/>
          <p:nvPr/>
        </p:nvSpPr>
        <p:spPr>
          <a:xfrm flipH="1">
            <a:off x="412129" y="2159632"/>
            <a:ext cx="45719" cy="350404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00">
              <a:latin typeface="+mj-lt"/>
            </a:endParaRPr>
          </a:p>
        </p:txBody>
      </p:sp>
      <p:sp>
        <p:nvSpPr>
          <p:cNvPr id="17" name="Rectangle 16">
            <a:extLst>
              <a:ext uri="{FF2B5EF4-FFF2-40B4-BE49-F238E27FC236}">
                <a16:creationId xmlns:a16="http://schemas.microsoft.com/office/drawing/2014/main" id="{007F1073-30D4-4BF5-ACE5-7909003CDA21}"/>
              </a:ext>
            </a:extLst>
          </p:cNvPr>
          <p:cNvSpPr/>
          <p:nvPr/>
        </p:nvSpPr>
        <p:spPr>
          <a:xfrm flipH="1">
            <a:off x="4411403" y="2157342"/>
            <a:ext cx="45719" cy="350404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00">
              <a:latin typeface="+mj-lt"/>
            </a:endParaRPr>
          </a:p>
        </p:txBody>
      </p:sp>
      <p:sp>
        <p:nvSpPr>
          <p:cNvPr id="18" name="Rectangle 17">
            <a:extLst>
              <a:ext uri="{FF2B5EF4-FFF2-40B4-BE49-F238E27FC236}">
                <a16:creationId xmlns:a16="http://schemas.microsoft.com/office/drawing/2014/main" id="{FA0CD419-B51A-4A38-ADFD-BD5B6156631D}"/>
              </a:ext>
            </a:extLst>
          </p:cNvPr>
          <p:cNvSpPr/>
          <p:nvPr/>
        </p:nvSpPr>
        <p:spPr>
          <a:xfrm flipH="1">
            <a:off x="8457725" y="2157342"/>
            <a:ext cx="45719" cy="350404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300">
              <a:latin typeface="+mj-lt"/>
            </a:endParaRPr>
          </a:p>
        </p:txBody>
      </p:sp>
      <p:sp>
        <p:nvSpPr>
          <p:cNvPr id="21" name="Rectangle 20">
            <a:extLst>
              <a:ext uri="{FF2B5EF4-FFF2-40B4-BE49-F238E27FC236}">
                <a16:creationId xmlns:a16="http://schemas.microsoft.com/office/drawing/2014/main" id="{2EAC34D1-7FC0-471E-837A-D277A1B67C03}"/>
              </a:ext>
            </a:extLst>
          </p:cNvPr>
          <p:cNvSpPr/>
          <p:nvPr/>
        </p:nvSpPr>
        <p:spPr>
          <a:xfrm>
            <a:off x="-1" y="0"/>
            <a:ext cx="6096002"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Title 1">
            <a:extLst>
              <a:ext uri="{FF2B5EF4-FFF2-40B4-BE49-F238E27FC236}">
                <a16:creationId xmlns:a16="http://schemas.microsoft.com/office/drawing/2014/main" id="{E8F1BFF0-8CD7-48AA-A089-CA68DDF67721}"/>
              </a:ext>
            </a:extLst>
          </p:cNvPr>
          <p:cNvSpPr txBox="1">
            <a:spLocks/>
          </p:cNvSpPr>
          <p:nvPr/>
        </p:nvSpPr>
        <p:spPr>
          <a:xfrm>
            <a:off x="389070" y="383550"/>
            <a:ext cx="4858963"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a:cs typeface="Arial" panose="020B0604020202020204" pitchFamily="34" charset="0"/>
              </a:rPr>
              <a:t>Contenido del </a:t>
            </a:r>
            <a:r>
              <a:rPr lang="es-ES" sz="4000" b="1" i="1">
                <a:cs typeface="Arial" panose="020B0604020202020204" pitchFamily="34" charset="0"/>
              </a:rPr>
              <a:t>Dataset</a:t>
            </a:r>
          </a:p>
        </p:txBody>
      </p:sp>
    </p:spTree>
    <p:extLst>
      <p:ext uri="{BB962C8B-B14F-4D97-AF65-F5344CB8AC3E}">
        <p14:creationId xmlns:p14="http://schemas.microsoft.com/office/powerpoint/2010/main" val="1693196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56D6316-35A0-4A7B-99AF-BDEE043C4F57}"/>
              </a:ext>
            </a:extLst>
          </p:cNvPr>
          <p:cNvSpPr/>
          <p:nvPr/>
        </p:nvSpPr>
        <p:spPr>
          <a:xfrm>
            <a:off x="6095999" y="-1"/>
            <a:ext cx="6096001" cy="59436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TextBox 5">
            <a:extLst>
              <a:ext uri="{FF2B5EF4-FFF2-40B4-BE49-F238E27FC236}">
                <a16:creationId xmlns:a16="http://schemas.microsoft.com/office/drawing/2014/main" id="{C028D685-AF50-4391-9B14-A58BD4F9498B}"/>
              </a:ext>
            </a:extLst>
          </p:cNvPr>
          <p:cNvSpPr txBox="1"/>
          <p:nvPr/>
        </p:nvSpPr>
        <p:spPr>
          <a:xfrm>
            <a:off x="6411911" y="1515917"/>
            <a:ext cx="5366424" cy="3539430"/>
          </a:xfrm>
          <a:prstGeom prst="rect">
            <a:avLst/>
          </a:prstGeom>
          <a:noFill/>
        </p:spPr>
        <p:txBody>
          <a:bodyPr wrap="square" rtlCol="0">
            <a:spAutoFit/>
          </a:bodyPr>
          <a:lstStyle/>
          <a:p>
            <a:r>
              <a:rPr lang="es-ES" sz="1600" b="1" dirty="0">
                <a:latin typeface="+mj-lt"/>
              </a:rPr>
              <a:t>Conocer cuál es el habito de compra de acuerdo con el perfil del hogar(consumidor):</a:t>
            </a:r>
          </a:p>
          <a:p>
            <a:endParaRPr lang="es-ES" sz="1600" dirty="0">
              <a:latin typeface="+mj-lt"/>
            </a:endParaRPr>
          </a:p>
          <a:p>
            <a:endParaRPr lang="es-ES" sz="1600" dirty="0">
              <a:latin typeface="+mj-lt"/>
            </a:endParaRPr>
          </a:p>
          <a:p>
            <a:pPr marL="742950" lvl="1" indent="-285750">
              <a:buFont typeface="Wingdings" panose="05000000000000000000" pitchFamily="2" charset="2"/>
              <a:buChar char="§"/>
            </a:pPr>
            <a:r>
              <a:rPr lang="es-ES" sz="1600" dirty="0">
                <a:latin typeface="+mj-lt"/>
              </a:rPr>
              <a:t>¿Los hogares de mayores rentas son los que más gastan?</a:t>
            </a:r>
          </a:p>
          <a:p>
            <a:pPr marL="742950" lvl="1" indent="-285750">
              <a:buFont typeface="Wingdings" panose="05000000000000000000" pitchFamily="2" charset="2"/>
              <a:buChar char="§"/>
            </a:pPr>
            <a:endParaRPr lang="es-ES" sz="1600" dirty="0">
              <a:latin typeface="+mj-lt"/>
            </a:endParaRPr>
          </a:p>
          <a:p>
            <a:pPr marL="742950" lvl="1" indent="-285750">
              <a:buFont typeface="Wingdings" panose="05000000000000000000" pitchFamily="2" charset="2"/>
              <a:buChar char="§"/>
            </a:pPr>
            <a:r>
              <a:rPr lang="es-ES" sz="1600" dirty="0">
                <a:latin typeface="+mj-lt"/>
              </a:rPr>
              <a:t>¿Hay diferencias entre categorías compradas en los distintos hogares?</a:t>
            </a:r>
          </a:p>
          <a:p>
            <a:pPr marL="742950" lvl="1" indent="-285750">
              <a:buFont typeface="Wingdings" panose="05000000000000000000" pitchFamily="2" charset="2"/>
              <a:buChar char="§"/>
            </a:pPr>
            <a:endParaRPr lang="es-ES" sz="1600" dirty="0">
              <a:latin typeface="+mj-lt"/>
            </a:endParaRPr>
          </a:p>
          <a:p>
            <a:pPr marL="742950" lvl="1" indent="-285750">
              <a:buFont typeface="Wingdings" panose="05000000000000000000" pitchFamily="2" charset="2"/>
              <a:buChar char="§"/>
            </a:pPr>
            <a:r>
              <a:rPr lang="es-ES" sz="1600" dirty="0">
                <a:latin typeface="+mj-lt"/>
              </a:rPr>
              <a:t>¿Cuáles son los tipos de tiendas más buscadas por los hogares?</a:t>
            </a:r>
          </a:p>
          <a:p>
            <a:pPr marL="742950" lvl="1" indent="-285750">
              <a:buFont typeface="Wingdings" panose="05000000000000000000" pitchFamily="2" charset="2"/>
              <a:buChar char="§"/>
            </a:pPr>
            <a:endParaRPr lang="es-ES" sz="1600" i="1" dirty="0">
              <a:latin typeface="+mj-lt"/>
            </a:endParaRPr>
          </a:p>
          <a:p>
            <a:pPr marL="742950" lvl="1" indent="-285750">
              <a:buFont typeface="Wingdings" panose="05000000000000000000" pitchFamily="2" charset="2"/>
              <a:buChar char="§"/>
            </a:pPr>
            <a:r>
              <a:rPr lang="es-ES" sz="1600" dirty="0">
                <a:latin typeface="+mj-lt"/>
              </a:rPr>
              <a:t>¿Los hogares hacen más de una compra a la semana?</a:t>
            </a:r>
          </a:p>
        </p:txBody>
      </p:sp>
      <p:sp>
        <p:nvSpPr>
          <p:cNvPr id="8" name="Rectangle 7">
            <a:extLst>
              <a:ext uri="{FF2B5EF4-FFF2-40B4-BE49-F238E27FC236}">
                <a16:creationId xmlns:a16="http://schemas.microsoft.com/office/drawing/2014/main" id="{BFB66364-8F18-4FED-AF40-B7F578E041AE}"/>
              </a:ext>
            </a:extLst>
          </p:cNvPr>
          <p:cNvSpPr/>
          <p:nvPr/>
        </p:nvSpPr>
        <p:spPr>
          <a:xfrm>
            <a:off x="752831" y="5943600"/>
            <a:ext cx="11439168"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Rectangle 8">
            <a:extLst>
              <a:ext uri="{FF2B5EF4-FFF2-40B4-BE49-F238E27FC236}">
                <a16:creationId xmlns:a16="http://schemas.microsoft.com/office/drawing/2014/main" id="{3A38C268-E3FD-4BB4-93F4-74A120C2C1AB}"/>
              </a:ext>
            </a:extLst>
          </p:cNvPr>
          <p:cNvSpPr/>
          <p:nvPr/>
        </p:nvSpPr>
        <p:spPr>
          <a:xfrm>
            <a:off x="752831" y="909530"/>
            <a:ext cx="5343168" cy="5038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3" name="Picture 2" descr="Colored windows">
            <a:extLst>
              <a:ext uri="{FF2B5EF4-FFF2-40B4-BE49-F238E27FC236}">
                <a16:creationId xmlns:a16="http://schemas.microsoft.com/office/drawing/2014/main" id="{76CF62A9-FED3-44C8-AF67-F6C85202B0D9}"/>
              </a:ext>
            </a:extLst>
          </p:cNvPr>
          <p:cNvPicPr>
            <a:picLocks noChangeAspect="1"/>
          </p:cNvPicPr>
          <p:nvPr/>
        </p:nvPicPr>
        <p:blipFill rotWithShape="1">
          <a:blip r:embed="rId2">
            <a:extLst>
              <a:ext uri="{28A0092B-C50C-407E-A947-70E740481C1C}">
                <a14:useLocalDpi xmlns:a14="http://schemas.microsoft.com/office/drawing/2010/main" val="0"/>
              </a:ext>
            </a:extLst>
          </a:blip>
          <a:srcRect r="30472"/>
          <a:stretch/>
        </p:blipFill>
        <p:spPr>
          <a:xfrm>
            <a:off x="1145179" y="1321569"/>
            <a:ext cx="4406535" cy="4214862"/>
          </a:xfrm>
          <a:prstGeom prst="rect">
            <a:avLst/>
          </a:prstGeom>
        </p:spPr>
      </p:pic>
      <p:sp>
        <p:nvSpPr>
          <p:cNvPr id="10" name="Title 1">
            <a:extLst>
              <a:ext uri="{FF2B5EF4-FFF2-40B4-BE49-F238E27FC236}">
                <a16:creationId xmlns:a16="http://schemas.microsoft.com/office/drawing/2014/main" id="{7E0BBB04-A09B-456A-BD22-AE806F812ED3}"/>
              </a:ext>
            </a:extLst>
          </p:cNvPr>
          <p:cNvSpPr txBox="1">
            <a:spLocks/>
          </p:cNvSpPr>
          <p:nvPr/>
        </p:nvSpPr>
        <p:spPr>
          <a:xfrm>
            <a:off x="6435168" y="232848"/>
            <a:ext cx="5097461"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indent="0" fontAlgn="auto">
              <a:spcAft>
                <a:spcPts val="0"/>
              </a:spcAft>
              <a:buClrTx/>
              <a:buSzTx/>
              <a:tabLst/>
              <a:defRPr/>
            </a:pPr>
            <a:r>
              <a:rPr lang="es-ES" sz="4000" b="1" dirty="0">
                <a:cs typeface="Arial" panose="020B0604020202020204" pitchFamily="34" charset="0"/>
              </a:rPr>
              <a:t>Hipótesis analizadas</a:t>
            </a:r>
          </a:p>
        </p:txBody>
      </p:sp>
    </p:spTree>
    <p:extLst>
      <p:ext uri="{BB962C8B-B14F-4D97-AF65-F5344CB8AC3E}">
        <p14:creationId xmlns:p14="http://schemas.microsoft.com/office/powerpoint/2010/main" val="4245272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601770C-60BB-48E3-9DE5-DE4BCCEA2818}"/>
              </a:ext>
            </a:extLst>
          </p:cNvPr>
          <p:cNvSpPr/>
          <p:nvPr/>
        </p:nvSpPr>
        <p:spPr>
          <a:xfrm>
            <a:off x="-2" y="774035"/>
            <a:ext cx="12192000" cy="6083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 name="Rectangle 6">
            <a:extLst>
              <a:ext uri="{FF2B5EF4-FFF2-40B4-BE49-F238E27FC236}">
                <a16:creationId xmlns:a16="http://schemas.microsoft.com/office/drawing/2014/main" id="{A5945E5E-6778-46CE-AA47-2BA37E9B172B}"/>
              </a:ext>
            </a:extLst>
          </p:cNvPr>
          <p:cNvSpPr/>
          <p:nvPr/>
        </p:nvSpPr>
        <p:spPr>
          <a:xfrm>
            <a:off x="-2" y="0"/>
            <a:ext cx="6096002"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8" name="Title 1">
            <a:extLst>
              <a:ext uri="{FF2B5EF4-FFF2-40B4-BE49-F238E27FC236}">
                <a16:creationId xmlns:a16="http://schemas.microsoft.com/office/drawing/2014/main" id="{94EED01A-89E3-4AA2-A6D6-E5946903B2CF}"/>
              </a:ext>
            </a:extLst>
          </p:cNvPr>
          <p:cNvSpPr txBox="1">
            <a:spLocks/>
          </p:cNvSpPr>
          <p:nvPr/>
        </p:nvSpPr>
        <p:spPr>
          <a:xfrm>
            <a:off x="389069" y="383550"/>
            <a:ext cx="4858963"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dirty="0">
                <a:cs typeface="Arial" panose="020B0604020202020204" pitchFamily="34" charset="0"/>
              </a:rPr>
              <a:t>Grupos - hogares</a:t>
            </a:r>
          </a:p>
        </p:txBody>
      </p:sp>
      <p:sp>
        <p:nvSpPr>
          <p:cNvPr id="10" name="TextBox 9">
            <a:extLst>
              <a:ext uri="{FF2B5EF4-FFF2-40B4-BE49-F238E27FC236}">
                <a16:creationId xmlns:a16="http://schemas.microsoft.com/office/drawing/2014/main" id="{530ECBB6-EEAD-4D02-9537-D4858F565F95}"/>
              </a:ext>
            </a:extLst>
          </p:cNvPr>
          <p:cNvSpPr txBox="1"/>
          <p:nvPr/>
        </p:nvSpPr>
        <p:spPr>
          <a:xfrm>
            <a:off x="752832" y="1680780"/>
            <a:ext cx="5153282" cy="4234364"/>
          </a:xfrm>
          <a:prstGeom prst="rect">
            <a:avLst/>
          </a:prstGeom>
          <a:noFill/>
        </p:spPr>
        <p:txBody>
          <a:bodyPr wrap="square" rtlCol="0">
            <a:spAutoFit/>
          </a:bodyPr>
          <a:lstStyle/>
          <a:p>
            <a:pPr>
              <a:lnSpc>
                <a:spcPct val="107000"/>
              </a:lnSpc>
              <a:spcAft>
                <a:spcPts val="800"/>
              </a:spcAft>
            </a:pPr>
            <a:r>
              <a:rPr lang="es-ES" sz="1300" dirty="0">
                <a:effectLst/>
                <a:latin typeface="+mj-lt"/>
                <a:ea typeface="Calibri" panose="020F0502020204030204" pitchFamily="34" charset="0"/>
                <a:cs typeface="Times New Roman" panose="02020603050405020304" pitchFamily="18" charset="0"/>
              </a:rPr>
              <a:t>A través del </a:t>
            </a:r>
            <a:r>
              <a:rPr lang="es-ES" sz="1300" dirty="0" err="1">
                <a:effectLst/>
                <a:latin typeface="+mj-lt"/>
                <a:ea typeface="Calibri" panose="020F0502020204030204" pitchFamily="34" charset="0"/>
                <a:cs typeface="Times New Roman" panose="02020603050405020304" pitchFamily="18" charset="0"/>
              </a:rPr>
              <a:t>dataset</a:t>
            </a:r>
            <a:r>
              <a:rPr lang="es-ES" sz="1300" dirty="0">
                <a:effectLst/>
                <a:latin typeface="+mj-lt"/>
                <a:ea typeface="Calibri" panose="020F0502020204030204" pitchFamily="34" charset="0"/>
                <a:cs typeface="Times New Roman" panose="02020603050405020304" pitchFamily="18" charset="0"/>
              </a:rPr>
              <a:t> inicial que venia con una columna indicando el año de nascimiento de las personas que han participado de la encuesta que generó los datos, he decidido generar grupos por rango de las siguientes edades:</a:t>
            </a:r>
            <a:endParaRPr lang="pt-BR" sz="1300" dirty="0">
              <a:effectLst/>
              <a:latin typeface="+mj-lt"/>
              <a:ea typeface="Calibri" panose="020F0502020204030204" pitchFamily="34" charset="0"/>
              <a:cs typeface="Times New Roman" panose="02020603050405020304" pitchFamily="18" charset="0"/>
            </a:endParaRPr>
          </a:p>
          <a:p>
            <a:pPr marL="800100" lvl="1" indent="-342900">
              <a:lnSpc>
                <a:spcPct val="107000"/>
              </a:lnSpc>
              <a:buFont typeface="Wingdings" panose="05000000000000000000" pitchFamily="2" charset="2"/>
              <a:buChar char=""/>
            </a:pPr>
            <a:r>
              <a:rPr lang="es-ES" sz="1300" dirty="0">
                <a:effectLst/>
                <a:latin typeface="+mj-lt"/>
                <a:ea typeface="Calibri" panose="020F0502020204030204" pitchFamily="34" charset="0"/>
                <a:cs typeface="Times New Roman" panose="02020603050405020304" pitchFamily="18" charset="0"/>
              </a:rPr>
              <a:t>26 – 35</a:t>
            </a:r>
            <a:endParaRPr lang="pt-BR" sz="1300" dirty="0">
              <a:effectLst/>
              <a:latin typeface="+mj-lt"/>
              <a:ea typeface="Calibri" panose="020F0502020204030204" pitchFamily="34" charset="0"/>
              <a:cs typeface="Times New Roman" panose="02020603050405020304" pitchFamily="18" charset="0"/>
            </a:endParaRPr>
          </a:p>
          <a:p>
            <a:pPr marL="800100" lvl="1" indent="-342900">
              <a:lnSpc>
                <a:spcPct val="107000"/>
              </a:lnSpc>
              <a:buFont typeface="Wingdings" panose="05000000000000000000" pitchFamily="2" charset="2"/>
              <a:buChar char=""/>
            </a:pPr>
            <a:r>
              <a:rPr lang="es-ES" sz="1300" dirty="0">
                <a:effectLst/>
                <a:latin typeface="+mj-lt"/>
                <a:ea typeface="Calibri" panose="020F0502020204030204" pitchFamily="34" charset="0"/>
                <a:cs typeface="Times New Roman" panose="02020603050405020304" pitchFamily="18" charset="0"/>
              </a:rPr>
              <a:t>36 – 45</a:t>
            </a:r>
            <a:endParaRPr lang="pt-BR" sz="1300" dirty="0">
              <a:effectLst/>
              <a:latin typeface="+mj-lt"/>
              <a:ea typeface="Calibri" panose="020F0502020204030204" pitchFamily="34" charset="0"/>
              <a:cs typeface="Times New Roman" panose="02020603050405020304" pitchFamily="18" charset="0"/>
            </a:endParaRPr>
          </a:p>
          <a:p>
            <a:pPr marL="800100" lvl="1" indent="-342900">
              <a:lnSpc>
                <a:spcPct val="107000"/>
              </a:lnSpc>
              <a:buFont typeface="Wingdings" panose="05000000000000000000" pitchFamily="2" charset="2"/>
              <a:buChar char=""/>
            </a:pPr>
            <a:r>
              <a:rPr lang="es-ES" sz="1300" dirty="0">
                <a:effectLst/>
                <a:latin typeface="+mj-lt"/>
                <a:ea typeface="Calibri" panose="020F0502020204030204" pitchFamily="34" charset="0"/>
                <a:cs typeface="Times New Roman" panose="02020603050405020304" pitchFamily="18" charset="0"/>
              </a:rPr>
              <a:t>46 – 55</a:t>
            </a:r>
            <a:endParaRPr lang="pt-BR" sz="1300" dirty="0">
              <a:effectLst/>
              <a:latin typeface="+mj-lt"/>
              <a:ea typeface="Calibri" panose="020F0502020204030204" pitchFamily="34" charset="0"/>
              <a:cs typeface="Times New Roman" panose="02020603050405020304" pitchFamily="18" charset="0"/>
            </a:endParaRPr>
          </a:p>
          <a:p>
            <a:pPr marL="800100" lvl="1" indent="-342900">
              <a:lnSpc>
                <a:spcPct val="107000"/>
              </a:lnSpc>
              <a:buFont typeface="Wingdings" panose="05000000000000000000" pitchFamily="2" charset="2"/>
              <a:buChar char=""/>
            </a:pPr>
            <a:r>
              <a:rPr lang="es-ES" sz="1300" dirty="0">
                <a:effectLst/>
                <a:latin typeface="+mj-lt"/>
                <a:ea typeface="Calibri" panose="020F0502020204030204" pitchFamily="34" charset="0"/>
                <a:cs typeface="Times New Roman" panose="02020603050405020304" pitchFamily="18" charset="0"/>
              </a:rPr>
              <a:t>56 – 65</a:t>
            </a:r>
            <a:endParaRPr lang="pt-BR" sz="1300" dirty="0">
              <a:effectLst/>
              <a:latin typeface="+mj-lt"/>
              <a:ea typeface="Calibri" panose="020F0502020204030204" pitchFamily="34" charset="0"/>
              <a:cs typeface="Times New Roman" panose="02020603050405020304" pitchFamily="18" charset="0"/>
            </a:endParaRPr>
          </a:p>
          <a:p>
            <a:pPr marL="800100" lvl="1" indent="-342900">
              <a:lnSpc>
                <a:spcPct val="107000"/>
              </a:lnSpc>
              <a:spcAft>
                <a:spcPts val="800"/>
              </a:spcAft>
              <a:buFont typeface="Wingdings" panose="05000000000000000000" pitchFamily="2" charset="2"/>
              <a:buChar char=""/>
            </a:pPr>
            <a:r>
              <a:rPr lang="es-ES" sz="1300" dirty="0">
                <a:effectLst/>
                <a:latin typeface="+mj-lt"/>
                <a:ea typeface="Calibri" panose="020F0502020204030204" pitchFamily="34" charset="0"/>
                <a:cs typeface="Times New Roman" panose="02020603050405020304" pitchFamily="18" charset="0"/>
              </a:rPr>
              <a:t>66+</a:t>
            </a:r>
            <a:endParaRPr lang="pt-BR" sz="1300" dirty="0">
              <a:effectLst/>
              <a:latin typeface="+mj-lt"/>
              <a:ea typeface="Calibri" panose="020F0502020204030204" pitchFamily="34" charset="0"/>
              <a:cs typeface="Times New Roman" panose="02020603050405020304" pitchFamily="18" charset="0"/>
            </a:endParaRPr>
          </a:p>
          <a:p>
            <a:pPr>
              <a:lnSpc>
                <a:spcPct val="107000"/>
              </a:lnSpc>
              <a:spcAft>
                <a:spcPts val="800"/>
              </a:spcAft>
            </a:pPr>
            <a:r>
              <a:rPr lang="es-ES" sz="1300" dirty="0">
                <a:effectLst/>
                <a:latin typeface="+mj-lt"/>
                <a:ea typeface="Calibri" panose="020F0502020204030204" pitchFamily="34" charset="0"/>
                <a:cs typeface="Times New Roman" panose="02020603050405020304" pitchFamily="18" charset="0"/>
              </a:rPr>
              <a:t> </a:t>
            </a:r>
            <a:endParaRPr lang="pt-BR" sz="1300" dirty="0">
              <a:effectLst/>
              <a:latin typeface="+mj-lt"/>
              <a:ea typeface="Calibri" panose="020F0502020204030204" pitchFamily="34" charset="0"/>
              <a:cs typeface="Times New Roman" panose="02020603050405020304" pitchFamily="18" charset="0"/>
            </a:endParaRPr>
          </a:p>
          <a:p>
            <a:pPr>
              <a:lnSpc>
                <a:spcPct val="107000"/>
              </a:lnSpc>
              <a:spcAft>
                <a:spcPts val="800"/>
              </a:spcAft>
            </a:pPr>
            <a:r>
              <a:rPr lang="es-ES" sz="1300" dirty="0">
                <a:effectLst/>
                <a:latin typeface="+mj-lt"/>
                <a:ea typeface="Calibri" panose="020F0502020204030204" pitchFamily="34" charset="0"/>
                <a:cs typeface="Times New Roman" panose="02020603050405020304" pitchFamily="18" charset="0"/>
              </a:rPr>
              <a:t>A partir de estos grupos se generan 4 distintos grupos:</a:t>
            </a:r>
            <a:endParaRPr lang="pt-BR" sz="1300" dirty="0">
              <a:effectLst/>
              <a:latin typeface="+mj-lt"/>
              <a:ea typeface="Calibri" panose="020F0502020204030204" pitchFamily="34" charset="0"/>
              <a:cs typeface="Times New Roman" panose="02020603050405020304" pitchFamily="18" charset="0"/>
            </a:endParaRPr>
          </a:p>
          <a:p>
            <a:pPr marL="800100" lvl="1" indent="-342900">
              <a:lnSpc>
                <a:spcPct val="107000"/>
              </a:lnSpc>
              <a:buFont typeface="Wingdings" panose="05000000000000000000" pitchFamily="2" charset="2"/>
              <a:buChar char=""/>
            </a:pPr>
            <a:r>
              <a:rPr lang="es-ES" sz="1300" dirty="0">
                <a:effectLst/>
                <a:latin typeface="+mj-lt"/>
                <a:ea typeface="Calibri" panose="020F0502020204030204" pitchFamily="34" charset="0"/>
                <a:cs typeface="Times New Roman" panose="02020603050405020304" pitchFamily="18" charset="0"/>
              </a:rPr>
              <a:t>Independiente (joven) - entre 26 y 45 años, sin hijos;</a:t>
            </a:r>
            <a:endParaRPr lang="pt-BR" sz="1300" dirty="0">
              <a:effectLst/>
              <a:latin typeface="+mj-lt"/>
              <a:ea typeface="Calibri" panose="020F0502020204030204" pitchFamily="34" charset="0"/>
              <a:cs typeface="Times New Roman" panose="02020603050405020304" pitchFamily="18" charset="0"/>
            </a:endParaRPr>
          </a:p>
          <a:p>
            <a:pPr marL="800100" lvl="1" indent="-342900">
              <a:lnSpc>
                <a:spcPct val="107000"/>
              </a:lnSpc>
              <a:buFont typeface="Wingdings" panose="05000000000000000000" pitchFamily="2" charset="2"/>
              <a:buChar char=""/>
            </a:pPr>
            <a:r>
              <a:rPr lang="es-ES" sz="1300" dirty="0">
                <a:effectLst/>
                <a:latin typeface="+mj-lt"/>
                <a:ea typeface="Calibri" panose="020F0502020204030204" pitchFamily="34" charset="0"/>
                <a:cs typeface="Times New Roman" panose="02020603050405020304" pitchFamily="18" charset="0"/>
              </a:rPr>
              <a:t>Familia – entre 26 y 55 años, con hijos (independiente de la cantidad);</a:t>
            </a:r>
            <a:endParaRPr lang="pt-BR" sz="1300" dirty="0">
              <a:effectLst/>
              <a:latin typeface="+mj-lt"/>
              <a:ea typeface="Calibri" panose="020F0502020204030204" pitchFamily="34" charset="0"/>
              <a:cs typeface="Times New Roman" panose="02020603050405020304" pitchFamily="18" charset="0"/>
            </a:endParaRPr>
          </a:p>
          <a:p>
            <a:pPr marL="800100" lvl="1" indent="-342900">
              <a:lnSpc>
                <a:spcPct val="107000"/>
              </a:lnSpc>
              <a:buFont typeface="Wingdings" panose="05000000000000000000" pitchFamily="2" charset="2"/>
              <a:buChar char=""/>
            </a:pPr>
            <a:r>
              <a:rPr lang="es-ES" sz="1300" dirty="0">
                <a:effectLst/>
                <a:latin typeface="+mj-lt"/>
                <a:ea typeface="Calibri" panose="020F0502020204030204" pitchFamily="34" charset="0"/>
                <a:cs typeface="Times New Roman" panose="02020603050405020304" pitchFamily="18" charset="0"/>
              </a:rPr>
              <a:t>Independiente (senior) – a partir de 46 años, sin hijos;</a:t>
            </a:r>
            <a:endParaRPr lang="pt-BR" sz="1300" dirty="0">
              <a:effectLst/>
              <a:latin typeface="+mj-lt"/>
              <a:ea typeface="Calibri" panose="020F0502020204030204" pitchFamily="34" charset="0"/>
              <a:cs typeface="Times New Roman" panose="02020603050405020304" pitchFamily="18" charset="0"/>
            </a:endParaRPr>
          </a:p>
          <a:p>
            <a:pPr marL="800100" lvl="1" indent="-342900">
              <a:lnSpc>
                <a:spcPct val="107000"/>
              </a:lnSpc>
              <a:spcAft>
                <a:spcPts val="800"/>
              </a:spcAft>
              <a:buFont typeface="Wingdings" panose="05000000000000000000" pitchFamily="2" charset="2"/>
              <a:buChar char=""/>
            </a:pPr>
            <a:r>
              <a:rPr lang="es-ES" sz="1300" dirty="0">
                <a:effectLst/>
                <a:latin typeface="+mj-lt"/>
                <a:ea typeface="Calibri" panose="020F0502020204030204" pitchFamily="34" charset="0"/>
                <a:cs typeface="Times New Roman" panose="02020603050405020304" pitchFamily="18" charset="0"/>
              </a:rPr>
              <a:t>Familia (senior) – a partir de los 46 años, con hijos.</a:t>
            </a:r>
            <a:endParaRPr lang="pt-BR" sz="1300" dirty="0">
              <a:effectLst/>
              <a:latin typeface="+mj-lt"/>
              <a:ea typeface="Calibri" panose="020F0502020204030204" pitchFamily="34" charset="0"/>
              <a:cs typeface="Times New Roman" panose="02020603050405020304" pitchFamily="18" charset="0"/>
            </a:endParaRPr>
          </a:p>
          <a:p>
            <a:pPr>
              <a:lnSpc>
                <a:spcPct val="107000"/>
              </a:lnSpc>
              <a:spcAft>
                <a:spcPts val="800"/>
              </a:spcAft>
            </a:pPr>
            <a:r>
              <a:rPr lang="es-ES" sz="1300" dirty="0">
                <a:effectLst/>
                <a:latin typeface="+mj-lt"/>
                <a:ea typeface="Calibri" panose="020F0502020204030204" pitchFamily="34" charset="0"/>
                <a:cs typeface="Times New Roman" panose="02020603050405020304" pitchFamily="18" charset="0"/>
              </a:rPr>
              <a:t> Estos son los grupos que se consideran para el análisis.</a:t>
            </a:r>
            <a:endParaRPr lang="es-ES" sz="1300" dirty="0">
              <a:latin typeface="+mj-lt"/>
            </a:endParaRPr>
          </a:p>
        </p:txBody>
      </p:sp>
      <p:pic>
        <p:nvPicPr>
          <p:cNvPr id="12" name="Picture 11" descr="Chart, bar chart&#10;&#10;Description automatically generated">
            <a:extLst>
              <a:ext uri="{FF2B5EF4-FFF2-40B4-BE49-F238E27FC236}">
                <a16:creationId xmlns:a16="http://schemas.microsoft.com/office/drawing/2014/main" id="{62F658B2-C917-4FAF-A416-86C5F1A28E38}"/>
              </a:ext>
            </a:extLst>
          </p:cNvPr>
          <p:cNvPicPr>
            <a:picLocks noChangeAspect="1"/>
          </p:cNvPicPr>
          <p:nvPr/>
        </p:nvPicPr>
        <p:blipFill rotWithShape="1">
          <a:blip r:embed="rId2">
            <a:extLst>
              <a:ext uri="{28A0092B-C50C-407E-A947-70E740481C1C}">
                <a14:useLocalDpi xmlns:a14="http://schemas.microsoft.com/office/drawing/2010/main" val="0"/>
              </a:ext>
            </a:extLst>
          </a:blip>
          <a:srcRect l="6234" t="5596" r="5106"/>
          <a:stretch/>
        </p:blipFill>
        <p:spPr>
          <a:xfrm>
            <a:off x="6285887" y="1117305"/>
            <a:ext cx="5695573" cy="5053794"/>
          </a:xfrm>
          <a:prstGeom prst="rect">
            <a:avLst/>
          </a:prstGeom>
        </p:spPr>
      </p:pic>
      <p:sp>
        <p:nvSpPr>
          <p:cNvPr id="13" name="TextBox 12">
            <a:extLst>
              <a:ext uri="{FF2B5EF4-FFF2-40B4-BE49-F238E27FC236}">
                <a16:creationId xmlns:a16="http://schemas.microsoft.com/office/drawing/2014/main" id="{08EC7CE5-F457-409E-853A-9F79E874EFF2}"/>
              </a:ext>
            </a:extLst>
          </p:cNvPr>
          <p:cNvSpPr txBox="1"/>
          <p:nvPr/>
        </p:nvSpPr>
        <p:spPr>
          <a:xfrm>
            <a:off x="7128587" y="4211670"/>
            <a:ext cx="653142" cy="369660"/>
          </a:xfrm>
          <a:prstGeom prst="rect">
            <a:avLst/>
          </a:prstGeom>
          <a:noFill/>
        </p:spPr>
        <p:txBody>
          <a:bodyPr wrap="square" rtlCol="0">
            <a:spAutoFit/>
          </a:bodyPr>
          <a:lstStyle/>
          <a:p>
            <a:r>
              <a:rPr lang="pt-BR" dirty="0"/>
              <a:t>9,4%</a:t>
            </a:r>
          </a:p>
        </p:txBody>
      </p:sp>
      <p:sp>
        <p:nvSpPr>
          <p:cNvPr id="14" name="TextBox 13">
            <a:extLst>
              <a:ext uri="{FF2B5EF4-FFF2-40B4-BE49-F238E27FC236}">
                <a16:creationId xmlns:a16="http://schemas.microsoft.com/office/drawing/2014/main" id="{9F1C2AA2-0C7A-4456-819E-8FC41CB6DF02}"/>
              </a:ext>
            </a:extLst>
          </p:cNvPr>
          <p:cNvSpPr txBox="1"/>
          <p:nvPr/>
        </p:nvSpPr>
        <p:spPr>
          <a:xfrm>
            <a:off x="8214048" y="1557858"/>
            <a:ext cx="817984" cy="369332"/>
          </a:xfrm>
          <a:prstGeom prst="rect">
            <a:avLst/>
          </a:prstGeom>
          <a:noFill/>
        </p:spPr>
        <p:txBody>
          <a:bodyPr wrap="square" rtlCol="0">
            <a:spAutoFit/>
          </a:bodyPr>
          <a:lstStyle/>
          <a:p>
            <a:r>
              <a:rPr lang="pt-BR" dirty="0"/>
              <a:t>34,8%</a:t>
            </a:r>
          </a:p>
        </p:txBody>
      </p:sp>
      <p:sp>
        <p:nvSpPr>
          <p:cNvPr id="15" name="TextBox 14">
            <a:extLst>
              <a:ext uri="{FF2B5EF4-FFF2-40B4-BE49-F238E27FC236}">
                <a16:creationId xmlns:a16="http://schemas.microsoft.com/office/drawing/2014/main" id="{39A21196-6290-48EE-A4D9-B4D81AAFE42A}"/>
              </a:ext>
            </a:extLst>
          </p:cNvPr>
          <p:cNvSpPr txBox="1"/>
          <p:nvPr/>
        </p:nvSpPr>
        <p:spPr>
          <a:xfrm>
            <a:off x="9383485" y="3274870"/>
            <a:ext cx="817984" cy="369332"/>
          </a:xfrm>
          <a:prstGeom prst="rect">
            <a:avLst/>
          </a:prstGeom>
          <a:noFill/>
        </p:spPr>
        <p:txBody>
          <a:bodyPr wrap="square" rtlCol="0">
            <a:spAutoFit/>
          </a:bodyPr>
          <a:lstStyle/>
          <a:p>
            <a:r>
              <a:rPr lang="pt-BR" dirty="0"/>
              <a:t>18,5%</a:t>
            </a:r>
          </a:p>
        </p:txBody>
      </p:sp>
      <p:sp>
        <p:nvSpPr>
          <p:cNvPr id="16" name="TextBox 15">
            <a:extLst>
              <a:ext uri="{FF2B5EF4-FFF2-40B4-BE49-F238E27FC236}">
                <a16:creationId xmlns:a16="http://schemas.microsoft.com/office/drawing/2014/main" id="{2648AC9A-0FFA-4B7B-BA75-2895046DCF9D}"/>
              </a:ext>
            </a:extLst>
          </p:cNvPr>
          <p:cNvSpPr txBox="1"/>
          <p:nvPr/>
        </p:nvSpPr>
        <p:spPr>
          <a:xfrm>
            <a:off x="10607187" y="1359373"/>
            <a:ext cx="817984" cy="369332"/>
          </a:xfrm>
          <a:prstGeom prst="rect">
            <a:avLst/>
          </a:prstGeom>
          <a:noFill/>
        </p:spPr>
        <p:txBody>
          <a:bodyPr wrap="square" rtlCol="0">
            <a:spAutoFit/>
          </a:bodyPr>
          <a:lstStyle/>
          <a:p>
            <a:r>
              <a:rPr lang="pt-BR" dirty="0"/>
              <a:t>37,3%</a:t>
            </a:r>
          </a:p>
        </p:txBody>
      </p:sp>
    </p:spTree>
    <p:extLst>
      <p:ext uri="{BB962C8B-B14F-4D97-AF65-F5344CB8AC3E}">
        <p14:creationId xmlns:p14="http://schemas.microsoft.com/office/powerpoint/2010/main" val="3953392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796FA9B-FD39-43C7-B941-4EECB05F82E4}"/>
              </a:ext>
            </a:extLst>
          </p:cNvPr>
          <p:cNvSpPr/>
          <p:nvPr/>
        </p:nvSpPr>
        <p:spPr>
          <a:xfrm>
            <a:off x="-2" y="774035"/>
            <a:ext cx="12192000" cy="60839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 name="Rectangle 4">
            <a:extLst>
              <a:ext uri="{FF2B5EF4-FFF2-40B4-BE49-F238E27FC236}">
                <a16:creationId xmlns:a16="http://schemas.microsoft.com/office/drawing/2014/main" id="{38CE0881-B5FA-4DB1-B7ED-FF6FDD4010AB}"/>
              </a:ext>
            </a:extLst>
          </p:cNvPr>
          <p:cNvSpPr/>
          <p:nvPr/>
        </p:nvSpPr>
        <p:spPr>
          <a:xfrm>
            <a:off x="-2" y="0"/>
            <a:ext cx="6096002"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Title 1">
            <a:extLst>
              <a:ext uri="{FF2B5EF4-FFF2-40B4-BE49-F238E27FC236}">
                <a16:creationId xmlns:a16="http://schemas.microsoft.com/office/drawing/2014/main" id="{A7004BAC-69A3-41C5-B3BF-4C7B6A53AE63}"/>
              </a:ext>
            </a:extLst>
          </p:cNvPr>
          <p:cNvSpPr txBox="1">
            <a:spLocks/>
          </p:cNvSpPr>
          <p:nvPr/>
        </p:nvSpPr>
        <p:spPr>
          <a:xfrm>
            <a:off x="389069" y="383550"/>
            <a:ext cx="4858963"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ES" sz="4000" b="1" dirty="0">
                <a:cs typeface="Arial" panose="020B0604020202020204" pitchFamily="34" charset="0"/>
              </a:rPr>
              <a:t>Poder de Compra</a:t>
            </a:r>
          </a:p>
        </p:txBody>
      </p:sp>
      <p:sp>
        <p:nvSpPr>
          <p:cNvPr id="7" name="TextBox 6">
            <a:extLst>
              <a:ext uri="{FF2B5EF4-FFF2-40B4-BE49-F238E27FC236}">
                <a16:creationId xmlns:a16="http://schemas.microsoft.com/office/drawing/2014/main" id="{E8A49CE7-54B3-47D9-8118-5525B8D39F89}"/>
              </a:ext>
            </a:extLst>
          </p:cNvPr>
          <p:cNvSpPr txBox="1"/>
          <p:nvPr/>
        </p:nvSpPr>
        <p:spPr>
          <a:xfrm>
            <a:off x="6400820" y="1111822"/>
            <a:ext cx="5153282" cy="773673"/>
          </a:xfrm>
          <a:prstGeom prst="rect">
            <a:avLst/>
          </a:prstGeom>
          <a:noFill/>
        </p:spPr>
        <p:txBody>
          <a:bodyPr wrap="square" rtlCol="0">
            <a:spAutoFit/>
          </a:bodyPr>
          <a:lstStyle/>
          <a:p>
            <a:pPr>
              <a:lnSpc>
                <a:spcPct val="107000"/>
              </a:lnSpc>
              <a:spcAft>
                <a:spcPts val="800"/>
              </a:spcAft>
            </a:pPr>
            <a:r>
              <a:rPr lang="es-ES" sz="1400" dirty="0">
                <a:effectLst/>
                <a:latin typeface="+mj-lt"/>
                <a:ea typeface="Calibri" panose="020F0502020204030204" pitchFamily="34" charset="0"/>
                <a:cs typeface="Times New Roman" panose="02020603050405020304" pitchFamily="18" charset="0"/>
              </a:rPr>
              <a:t>Hogares independientes, de manera general, presentan mayores </a:t>
            </a:r>
            <a:r>
              <a:rPr lang="es-ES" sz="1400" i="1" dirty="0" err="1">
                <a:effectLst/>
                <a:latin typeface="+mj-lt"/>
                <a:ea typeface="Calibri" panose="020F0502020204030204" pitchFamily="34" charset="0"/>
                <a:cs typeface="Times New Roman" panose="02020603050405020304" pitchFamily="18" charset="0"/>
              </a:rPr>
              <a:t>incomes</a:t>
            </a:r>
            <a:r>
              <a:rPr lang="es-ES" sz="1400" i="1" dirty="0">
                <a:latin typeface="+mj-lt"/>
                <a:ea typeface="Calibri" panose="020F0502020204030204" pitchFamily="34" charset="0"/>
                <a:cs typeface="Times New Roman" panose="02020603050405020304" pitchFamily="18" charset="0"/>
              </a:rPr>
              <a:t> </a:t>
            </a:r>
            <a:r>
              <a:rPr lang="es-ES" sz="1400" dirty="0">
                <a:latin typeface="+mj-lt"/>
                <a:ea typeface="Calibri" panose="020F0502020204030204" pitchFamily="34" charset="0"/>
                <a:cs typeface="Times New Roman" panose="02020603050405020304" pitchFamily="18" charset="0"/>
              </a:rPr>
              <a:t>lo que les genera un mayor poder de compra haciendo con que gasten más que el promedio</a:t>
            </a:r>
            <a:endParaRPr lang="es-ES" sz="1400" dirty="0">
              <a:latin typeface="+mj-lt"/>
            </a:endParaRPr>
          </a:p>
        </p:txBody>
      </p:sp>
      <p:grpSp>
        <p:nvGrpSpPr>
          <p:cNvPr id="22" name="Group 21">
            <a:extLst>
              <a:ext uri="{FF2B5EF4-FFF2-40B4-BE49-F238E27FC236}">
                <a16:creationId xmlns:a16="http://schemas.microsoft.com/office/drawing/2014/main" id="{A8F51C2D-E65E-4C45-BEE3-C8BA8C764FA3}"/>
              </a:ext>
            </a:extLst>
          </p:cNvPr>
          <p:cNvGrpSpPr/>
          <p:nvPr/>
        </p:nvGrpSpPr>
        <p:grpSpPr>
          <a:xfrm>
            <a:off x="303390" y="1295156"/>
            <a:ext cx="5489217" cy="4875657"/>
            <a:chOff x="303390" y="1297950"/>
            <a:chExt cx="5489217" cy="4875657"/>
          </a:xfrm>
        </p:grpSpPr>
        <p:pic>
          <p:nvPicPr>
            <p:cNvPr id="10" name="Picture 9" descr="Chart, bar chart&#10;&#10;Description automatically generated">
              <a:extLst>
                <a:ext uri="{FF2B5EF4-FFF2-40B4-BE49-F238E27FC236}">
                  <a16:creationId xmlns:a16="http://schemas.microsoft.com/office/drawing/2014/main" id="{CF7B7444-BDC0-45DE-850C-59F6845777CC}"/>
                </a:ext>
              </a:extLst>
            </p:cNvPr>
            <p:cNvPicPr>
              <a:picLocks noChangeAspect="1"/>
            </p:cNvPicPr>
            <p:nvPr/>
          </p:nvPicPr>
          <p:blipFill rotWithShape="1">
            <a:blip r:embed="rId2">
              <a:extLst>
                <a:ext uri="{28A0092B-C50C-407E-A947-70E740481C1C}">
                  <a14:useLocalDpi xmlns:a14="http://schemas.microsoft.com/office/drawing/2010/main" val="0"/>
                </a:ext>
              </a:extLst>
            </a:blip>
            <a:srcRect l="4898" t="7695" r="8502"/>
            <a:stretch/>
          </p:blipFill>
          <p:spPr>
            <a:xfrm>
              <a:off x="303390" y="1297950"/>
              <a:ext cx="5489217" cy="4875657"/>
            </a:xfrm>
            <a:prstGeom prst="rect">
              <a:avLst/>
            </a:prstGeom>
          </p:spPr>
        </p:pic>
        <p:sp>
          <p:nvSpPr>
            <p:cNvPr id="15" name="TextBox 14">
              <a:extLst>
                <a:ext uri="{FF2B5EF4-FFF2-40B4-BE49-F238E27FC236}">
                  <a16:creationId xmlns:a16="http://schemas.microsoft.com/office/drawing/2014/main" id="{7DA8D986-0150-4320-83BA-E8BC1D2F4C58}"/>
                </a:ext>
              </a:extLst>
            </p:cNvPr>
            <p:cNvSpPr txBox="1"/>
            <p:nvPr/>
          </p:nvSpPr>
          <p:spPr>
            <a:xfrm>
              <a:off x="1017037" y="2226441"/>
              <a:ext cx="727787" cy="338554"/>
            </a:xfrm>
            <a:prstGeom prst="rect">
              <a:avLst/>
            </a:prstGeom>
            <a:noFill/>
          </p:spPr>
          <p:txBody>
            <a:bodyPr wrap="square" rtlCol="0">
              <a:spAutoFit/>
            </a:bodyPr>
            <a:lstStyle/>
            <a:p>
              <a:pPr algn="ctr"/>
              <a:r>
                <a:rPr lang="pt-BR" sz="1600" dirty="0"/>
                <a:t>52K</a:t>
              </a:r>
            </a:p>
          </p:txBody>
        </p:sp>
        <p:sp>
          <p:nvSpPr>
            <p:cNvPr id="16" name="TextBox 15">
              <a:extLst>
                <a:ext uri="{FF2B5EF4-FFF2-40B4-BE49-F238E27FC236}">
                  <a16:creationId xmlns:a16="http://schemas.microsoft.com/office/drawing/2014/main" id="{8EB7E381-4443-4B5A-8746-827BFCCDFDD5}"/>
                </a:ext>
              </a:extLst>
            </p:cNvPr>
            <p:cNvSpPr txBox="1"/>
            <p:nvPr/>
          </p:nvSpPr>
          <p:spPr>
            <a:xfrm>
              <a:off x="1970134" y="1577678"/>
              <a:ext cx="727787" cy="338554"/>
            </a:xfrm>
            <a:prstGeom prst="rect">
              <a:avLst/>
            </a:prstGeom>
            <a:noFill/>
          </p:spPr>
          <p:txBody>
            <a:bodyPr wrap="square" rtlCol="0">
              <a:spAutoFit/>
            </a:bodyPr>
            <a:lstStyle/>
            <a:p>
              <a:pPr algn="ctr"/>
              <a:r>
                <a:rPr lang="pt-BR" sz="1600" dirty="0"/>
                <a:t>64K</a:t>
              </a:r>
            </a:p>
          </p:txBody>
        </p:sp>
        <p:sp>
          <p:nvSpPr>
            <p:cNvPr id="17" name="TextBox 16">
              <a:extLst>
                <a:ext uri="{FF2B5EF4-FFF2-40B4-BE49-F238E27FC236}">
                  <a16:creationId xmlns:a16="http://schemas.microsoft.com/office/drawing/2014/main" id="{0227C292-48ED-4103-88AD-2C574AD602A1}"/>
                </a:ext>
              </a:extLst>
            </p:cNvPr>
            <p:cNvSpPr txBox="1"/>
            <p:nvPr/>
          </p:nvSpPr>
          <p:spPr>
            <a:xfrm>
              <a:off x="2895600" y="2733405"/>
              <a:ext cx="727787" cy="338554"/>
            </a:xfrm>
            <a:prstGeom prst="rect">
              <a:avLst/>
            </a:prstGeom>
            <a:noFill/>
          </p:spPr>
          <p:txBody>
            <a:bodyPr wrap="square" rtlCol="0">
              <a:spAutoFit/>
            </a:bodyPr>
            <a:lstStyle/>
            <a:p>
              <a:pPr algn="ctr"/>
              <a:r>
                <a:rPr lang="pt-BR" sz="1600" dirty="0"/>
                <a:t>43K</a:t>
              </a:r>
            </a:p>
          </p:txBody>
        </p:sp>
        <p:sp>
          <p:nvSpPr>
            <p:cNvPr id="18" name="TextBox 17">
              <a:extLst>
                <a:ext uri="{FF2B5EF4-FFF2-40B4-BE49-F238E27FC236}">
                  <a16:creationId xmlns:a16="http://schemas.microsoft.com/office/drawing/2014/main" id="{58379B5C-E24D-4BB4-AC4D-2D38684F4B5A}"/>
                </a:ext>
              </a:extLst>
            </p:cNvPr>
            <p:cNvSpPr txBox="1"/>
            <p:nvPr/>
          </p:nvSpPr>
          <p:spPr>
            <a:xfrm>
              <a:off x="3810002" y="1454201"/>
              <a:ext cx="727787" cy="338554"/>
            </a:xfrm>
            <a:prstGeom prst="rect">
              <a:avLst/>
            </a:prstGeom>
            <a:noFill/>
          </p:spPr>
          <p:txBody>
            <a:bodyPr wrap="square" rtlCol="0">
              <a:spAutoFit/>
            </a:bodyPr>
            <a:lstStyle/>
            <a:p>
              <a:pPr algn="ctr"/>
              <a:r>
                <a:rPr lang="pt-BR" sz="1600" dirty="0"/>
                <a:t>66K</a:t>
              </a:r>
            </a:p>
          </p:txBody>
        </p:sp>
        <p:sp>
          <p:nvSpPr>
            <p:cNvPr id="19" name="TextBox 18">
              <a:extLst>
                <a:ext uri="{FF2B5EF4-FFF2-40B4-BE49-F238E27FC236}">
                  <a16:creationId xmlns:a16="http://schemas.microsoft.com/office/drawing/2014/main" id="{44C9764F-2944-42A5-AE1E-32CBE05B57C1}"/>
                </a:ext>
              </a:extLst>
            </p:cNvPr>
            <p:cNvSpPr txBox="1"/>
            <p:nvPr/>
          </p:nvSpPr>
          <p:spPr>
            <a:xfrm>
              <a:off x="4743062" y="2289508"/>
              <a:ext cx="727787" cy="338554"/>
            </a:xfrm>
            <a:prstGeom prst="rect">
              <a:avLst/>
            </a:prstGeom>
            <a:noFill/>
          </p:spPr>
          <p:txBody>
            <a:bodyPr wrap="square" rtlCol="0">
              <a:spAutoFit/>
            </a:bodyPr>
            <a:lstStyle/>
            <a:p>
              <a:pPr algn="ctr"/>
              <a:r>
                <a:rPr lang="pt-BR" sz="1600" dirty="0"/>
                <a:t>51K</a:t>
              </a:r>
            </a:p>
          </p:txBody>
        </p:sp>
      </p:grpSp>
      <p:pic>
        <p:nvPicPr>
          <p:cNvPr id="21" name="Picture 20" descr="Chart, bar chart&#10;&#10;Description automatically generated">
            <a:extLst>
              <a:ext uri="{FF2B5EF4-FFF2-40B4-BE49-F238E27FC236}">
                <a16:creationId xmlns:a16="http://schemas.microsoft.com/office/drawing/2014/main" id="{34F795D5-D600-4FFB-9CF4-C185AF72FA11}"/>
              </a:ext>
            </a:extLst>
          </p:cNvPr>
          <p:cNvPicPr>
            <a:picLocks noChangeAspect="1"/>
          </p:cNvPicPr>
          <p:nvPr/>
        </p:nvPicPr>
        <p:blipFill rotWithShape="1">
          <a:blip r:embed="rId3">
            <a:extLst>
              <a:ext uri="{28A0092B-C50C-407E-A947-70E740481C1C}">
                <a14:useLocalDpi xmlns:a14="http://schemas.microsoft.com/office/drawing/2010/main" val="0"/>
              </a:ext>
            </a:extLst>
          </a:blip>
          <a:srcRect l="5603" t="6924" r="6414"/>
          <a:stretch/>
        </p:blipFill>
        <p:spPr>
          <a:xfrm>
            <a:off x="6843416" y="2286714"/>
            <a:ext cx="4241352" cy="3739093"/>
          </a:xfrm>
          <a:prstGeom prst="rect">
            <a:avLst/>
          </a:prstGeom>
        </p:spPr>
      </p:pic>
      <p:sp>
        <p:nvSpPr>
          <p:cNvPr id="23" name="TextBox 22">
            <a:extLst>
              <a:ext uri="{FF2B5EF4-FFF2-40B4-BE49-F238E27FC236}">
                <a16:creationId xmlns:a16="http://schemas.microsoft.com/office/drawing/2014/main" id="{58E4B191-4251-4AC4-B500-625BDAE1B5D1}"/>
              </a:ext>
            </a:extLst>
          </p:cNvPr>
          <p:cNvSpPr txBox="1"/>
          <p:nvPr/>
        </p:nvSpPr>
        <p:spPr>
          <a:xfrm>
            <a:off x="7343193" y="3684064"/>
            <a:ext cx="550506" cy="276999"/>
          </a:xfrm>
          <a:prstGeom prst="rect">
            <a:avLst/>
          </a:prstGeom>
          <a:noFill/>
        </p:spPr>
        <p:txBody>
          <a:bodyPr wrap="square" rtlCol="0">
            <a:spAutoFit/>
          </a:bodyPr>
          <a:lstStyle/>
          <a:p>
            <a:pPr algn="ctr"/>
            <a:r>
              <a:rPr lang="pt-BR" sz="1200" dirty="0"/>
              <a:t>605 €</a:t>
            </a:r>
          </a:p>
        </p:txBody>
      </p:sp>
      <p:sp>
        <p:nvSpPr>
          <p:cNvPr id="25" name="TextBox 24">
            <a:extLst>
              <a:ext uri="{FF2B5EF4-FFF2-40B4-BE49-F238E27FC236}">
                <a16:creationId xmlns:a16="http://schemas.microsoft.com/office/drawing/2014/main" id="{D05834C5-2090-4FCA-895A-3E410FE6AC0F}"/>
              </a:ext>
            </a:extLst>
          </p:cNvPr>
          <p:cNvSpPr txBox="1"/>
          <p:nvPr/>
        </p:nvSpPr>
        <p:spPr>
          <a:xfrm>
            <a:off x="8063059" y="2486768"/>
            <a:ext cx="550506" cy="276999"/>
          </a:xfrm>
          <a:prstGeom prst="rect">
            <a:avLst/>
          </a:prstGeom>
          <a:noFill/>
        </p:spPr>
        <p:txBody>
          <a:bodyPr wrap="square" rtlCol="0">
            <a:spAutoFit/>
          </a:bodyPr>
          <a:lstStyle/>
          <a:p>
            <a:pPr algn="ctr"/>
            <a:r>
              <a:rPr lang="pt-BR" sz="1200" dirty="0"/>
              <a:t>178%</a:t>
            </a:r>
          </a:p>
        </p:txBody>
      </p:sp>
      <p:sp>
        <p:nvSpPr>
          <p:cNvPr id="26" name="TextBox 25">
            <a:extLst>
              <a:ext uri="{FF2B5EF4-FFF2-40B4-BE49-F238E27FC236}">
                <a16:creationId xmlns:a16="http://schemas.microsoft.com/office/drawing/2014/main" id="{A1E4A4E3-0493-4FC1-AD61-502858362055}"/>
              </a:ext>
            </a:extLst>
          </p:cNvPr>
          <p:cNvSpPr txBox="1"/>
          <p:nvPr/>
        </p:nvSpPr>
        <p:spPr>
          <a:xfrm>
            <a:off x="8803287" y="4315899"/>
            <a:ext cx="550506" cy="276999"/>
          </a:xfrm>
          <a:prstGeom prst="rect">
            <a:avLst/>
          </a:prstGeom>
          <a:noFill/>
        </p:spPr>
        <p:txBody>
          <a:bodyPr wrap="square" rtlCol="0">
            <a:spAutoFit/>
          </a:bodyPr>
          <a:lstStyle/>
          <a:p>
            <a:pPr algn="ctr"/>
            <a:r>
              <a:rPr lang="pt-BR" sz="1200" dirty="0"/>
              <a:t>61%</a:t>
            </a:r>
          </a:p>
        </p:txBody>
      </p:sp>
      <p:sp>
        <p:nvSpPr>
          <p:cNvPr id="27" name="TextBox 26">
            <a:extLst>
              <a:ext uri="{FF2B5EF4-FFF2-40B4-BE49-F238E27FC236}">
                <a16:creationId xmlns:a16="http://schemas.microsoft.com/office/drawing/2014/main" id="{1D83EFF6-2619-4593-BEDE-CF5B30EFDEEC}"/>
              </a:ext>
            </a:extLst>
          </p:cNvPr>
          <p:cNvSpPr txBox="1"/>
          <p:nvPr/>
        </p:nvSpPr>
        <p:spPr>
          <a:xfrm>
            <a:off x="9475092" y="2423701"/>
            <a:ext cx="550506" cy="276999"/>
          </a:xfrm>
          <a:prstGeom prst="rect">
            <a:avLst/>
          </a:prstGeom>
          <a:noFill/>
        </p:spPr>
        <p:txBody>
          <a:bodyPr wrap="square" rtlCol="0">
            <a:spAutoFit/>
          </a:bodyPr>
          <a:lstStyle/>
          <a:p>
            <a:pPr algn="ctr"/>
            <a:r>
              <a:rPr lang="pt-BR" sz="1200" dirty="0"/>
              <a:t>184%</a:t>
            </a:r>
          </a:p>
        </p:txBody>
      </p:sp>
      <p:sp>
        <p:nvSpPr>
          <p:cNvPr id="28" name="TextBox 27">
            <a:extLst>
              <a:ext uri="{FF2B5EF4-FFF2-40B4-BE49-F238E27FC236}">
                <a16:creationId xmlns:a16="http://schemas.microsoft.com/office/drawing/2014/main" id="{033D0D10-BB94-4BFF-93BF-357BE5D92ED8}"/>
              </a:ext>
            </a:extLst>
          </p:cNvPr>
          <p:cNvSpPr txBox="1"/>
          <p:nvPr/>
        </p:nvSpPr>
        <p:spPr>
          <a:xfrm>
            <a:off x="10193549" y="3882626"/>
            <a:ext cx="550506" cy="276999"/>
          </a:xfrm>
          <a:prstGeom prst="rect">
            <a:avLst/>
          </a:prstGeom>
          <a:noFill/>
        </p:spPr>
        <p:txBody>
          <a:bodyPr wrap="square" rtlCol="0">
            <a:spAutoFit/>
          </a:bodyPr>
          <a:lstStyle/>
          <a:p>
            <a:pPr algn="ctr"/>
            <a:r>
              <a:rPr lang="pt-BR" sz="1200" dirty="0"/>
              <a:t>92%</a:t>
            </a:r>
          </a:p>
        </p:txBody>
      </p:sp>
    </p:spTree>
    <p:extLst>
      <p:ext uri="{BB962C8B-B14F-4D97-AF65-F5344CB8AC3E}">
        <p14:creationId xmlns:p14="http://schemas.microsoft.com/office/powerpoint/2010/main" val="1162978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84CB2E8-A0AB-4D39-9E79-B84817D41BD9}"/>
              </a:ext>
            </a:extLst>
          </p:cNvPr>
          <p:cNvSpPr/>
          <p:nvPr/>
        </p:nvSpPr>
        <p:spPr>
          <a:xfrm>
            <a:off x="6096001" y="0"/>
            <a:ext cx="6095999" cy="62082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TextBox 5">
            <a:extLst>
              <a:ext uri="{FF2B5EF4-FFF2-40B4-BE49-F238E27FC236}">
                <a16:creationId xmlns:a16="http://schemas.microsoft.com/office/drawing/2014/main" id="{C028D685-AF50-4391-9B14-A58BD4F9498B}"/>
              </a:ext>
            </a:extLst>
          </p:cNvPr>
          <p:cNvSpPr txBox="1"/>
          <p:nvPr/>
        </p:nvSpPr>
        <p:spPr>
          <a:xfrm>
            <a:off x="6411911" y="1363708"/>
            <a:ext cx="5366424" cy="4770537"/>
          </a:xfrm>
          <a:prstGeom prst="rect">
            <a:avLst/>
          </a:prstGeom>
          <a:noFill/>
        </p:spPr>
        <p:txBody>
          <a:bodyPr wrap="square" rtlCol="0">
            <a:spAutoFit/>
          </a:bodyPr>
          <a:lstStyle/>
          <a:p>
            <a:r>
              <a:rPr lang="es-ES" sz="1600" dirty="0">
                <a:latin typeface="+mj-lt"/>
              </a:rPr>
              <a:t>Análisis de cuota de gasto de los hogares por categorías:</a:t>
            </a:r>
          </a:p>
          <a:p>
            <a:endParaRPr lang="es-ES" sz="1600" dirty="0">
              <a:latin typeface="+mj-lt"/>
            </a:endParaRPr>
          </a:p>
          <a:p>
            <a:pPr marL="742950" lvl="1" indent="-285750">
              <a:buFont typeface="Wingdings" panose="05000000000000000000" pitchFamily="2" charset="2"/>
              <a:buChar char="§"/>
            </a:pPr>
            <a:r>
              <a:rPr lang="es-ES" sz="1600" dirty="0">
                <a:latin typeface="+mj-lt"/>
              </a:rPr>
              <a:t>78% del gasto de los hogares es hecho por solamente dos categorías: vino y carne</a:t>
            </a:r>
          </a:p>
          <a:p>
            <a:pPr marL="742950" lvl="1" indent="-285750">
              <a:buFont typeface="Wingdings" panose="05000000000000000000" pitchFamily="2" charset="2"/>
              <a:buChar char="§"/>
            </a:pPr>
            <a:endParaRPr lang="es-ES" sz="1600" dirty="0">
              <a:latin typeface="+mj-lt"/>
            </a:endParaRPr>
          </a:p>
          <a:p>
            <a:pPr marL="742950" lvl="1" indent="-285750">
              <a:buFont typeface="Wingdings" panose="05000000000000000000" pitchFamily="2" charset="2"/>
              <a:buChar char="§"/>
            </a:pPr>
            <a:r>
              <a:rPr lang="es-ES" sz="1600" dirty="0">
                <a:latin typeface="+mj-lt"/>
              </a:rPr>
              <a:t>Siendo los hogares Independientes (joven y senior)  los que más gastan con carne, mientras que los hogares familiares tienen mayor gasto en vino – en ambos casos, están por arriba del promedio</a:t>
            </a:r>
          </a:p>
          <a:p>
            <a:pPr marL="742950" lvl="1" indent="-285750">
              <a:buFont typeface="Wingdings" panose="05000000000000000000" pitchFamily="2" charset="2"/>
              <a:buChar char="§"/>
            </a:pPr>
            <a:endParaRPr lang="es-ES" sz="1600" dirty="0">
              <a:latin typeface="+mj-lt"/>
            </a:endParaRPr>
          </a:p>
          <a:p>
            <a:pPr marL="742950" lvl="1" indent="-285750">
              <a:buFont typeface="Wingdings" panose="05000000000000000000" pitchFamily="2" charset="2"/>
              <a:buChar char="§"/>
            </a:pPr>
            <a:r>
              <a:rPr lang="es-ES" sz="1600" dirty="0">
                <a:latin typeface="+mj-lt"/>
              </a:rPr>
              <a:t>Las frutas y los dulces no presentan concentración en ninguno tipo de hogar, siendo el gasto bastante alineado con el promedio</a:t>
            </a:r>
          </a:p>
          <a:p>
            <a:pPr marL="742950" lvl="1" indent="-285750">
              <a:buFont typeface="Wingdings" panose="05000000000000000000" pitchFamily="2" charset="2"/>
              <a:buChar char="§"/>
            </a:pPr>
            <a:endParaRPr lang="es-ES" sz="1600" dirty="0">
              <a:latin typeface="+mj-lt"/>
            </a:endParaRPr>
          </a:p>
          <a:p>
            <a:pPr marL="742950" lvl="1" indent="-285750">
              <a:buFont typeface="Wingdings" panose="05000000000000000000" pitchFamily="2" charset="2"/>
              <a:buChar char="§"/>
            </a:pPr>
            <a:r>
              <a:rPr lang="es-ES" sz="1600" dirty="0">
                <a:latin typeface="+mj-lt"/>
              </a:rPr>
              <a:t>Entre las categorías de pescado y </a:t>
            </a:r>
            <a:r>
              <a:rPr lang="es-ES" sz="1600" i="1" dirty="0" err="1">
                <a:latin typeface="+mj-lt"/>
              </a:rPr>
              <a:t>gold</a:t>
            </a:r>
            <a:r>
              <a:rPr lang="es-ES" sz="1600" dirty="0">
                <a:latin typeface="+mj-lt"/>
              </a:rPr>
              <a:t>, vemos un mayor gasto de pescado en hogares Independientes Senior, mientras </a:t>
            </a:r>
            <a:r>
              <a:rPr lang="es-ES" sz="1600" i="1" dirty="0" err="1">
                <a:latin typeface="+mj-lt"/>
              </a:rPr>
              <a:t>gold</a:t>
            </a:r>
            <a:r>
              <a:rPr lang="es-ES" sz="1600" i="1" dirty="0">
                <a:latin typeface="+mj-lt"/>
              </a:rPr>
              <a:t> </a:t>
            </a:r>
            <a:r>
              <a:rPr lang="es-ES" sz="1600" dirty="0">
                <a:latin typeface="+mj-lt"/>
              </a:rPr>
              <a:t>se ve más concentrado entre ambos grupos familiares</a:t>
            </a:r>
          </a:p>
          <a:p>
            <a:pPr marL="742950" lvl="1" indent="-285750">
              <a:buFont typeface="Wingdings" panose="05000000000000000000" pitchFamily="2" charset="2"/>
              <a:buChar char="§"/>
            </a:pPr>
            <a:endParaRPr lang="es-ES" sz="1600" dirty="0">
              <a:latin typeface="+mj-lt"/>
            </a:endParaRPr>
          </a:p>
        </p:txBody>
      </p:sp>
      <p:sp>
        <p:nvSpPr>
          <p:cNvPr id="5" name="Title 1">
            <a:extLst>
              <a:ext uri="{FF2B5EF4-FFF2-40B4-BE49-F238E27FC236}">
                <a16:creationId xmlns:a16="http://schemas.microsoft.com/office/drawing/2014/main" id="{0DAC4A32-F4D5-466C-9010-EA23F4489DF4}"/>
              </a:ext>
            </a:extLst>
          </p:cNvPr>
          <p:cNvSpPr txBox="1">
            <a:spLocks/>
          </p:cNvSpPr>
          <p:nvPr/>
        </p:nvSpPr>
        <p:spPr>
          <a:xfrm>
            <a:off x="6435168" y="232848"/>
            <a:ext cx="5097461"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indent="0" fontAlgn="auto">
              <a:spcAft>
                <a:spcPts val="0"/>
              </a:spcAft>
              <a:buClrTx/>
              <a:buSzTx/>
              <a:tabLst/>
              <a:defRPr/>
            </a:pPr>
            <a:r>
              <a:rPr lang="es-ES" sz="4000" b="1" dirty="0">
                <a:cs typeface="Arial" panose="020B0604020202020204" pitchFamily="34" charset="0"/>
              </a:rPr>
              <a:t>Categorías x Hogar</a:t>
            </a:r>
          </a:p>
        </p:txBody>
      </p:sp>
      <p:sp>
        <p:nvSpPr>
          <p:cNvPr id="8" name="Rectangle 7">
            <a:extLst>
              <a:ext uri="{FF2B5EF4-FFF2-40B4-BE49-F238E27FC236}">
                <a16:creationId xmlns:a16="http://schemas.microsoft.com/office/drawing/2014/main" id="{BFB66364-8F18-4FED-AF40-B7F578E041AE}"/>
              </a:ext>
            </a:extLst>
          </p:cNvPr>
          <p:cNvSpPr/>
          <p:nvPr/>
        </p:nvSpPr>
        <p:spPr>
          <a:xfrm>
            <a:off x="752831" y="5943600"/>
            <a:ext cx="11439168"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Rectangle 8">
            <a:extLst>
              <a:ext uri="{FF2B5EF4-FFF2-40B4-BE49-F238E27FC236}">
                <a16:creationId xmlns:a16="http://schemas.microsoft.com/office/drawing/2014/main" id="{3A38C268-E3FD-4BB4-93F4-74A120C2C1AB}"/>
              </a:ext>
            </a:extLst>
          </p:cNvPr>
          <p:cNvSpPr/>
          <p:nvPr/>
        </p:nvSpPr>
        <p:spPr>
          <a:xfrm>
            <a:off x="752831" y="909530"/>
            <a:ext cx="5343168" cy="5038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1" name="Picture 10" descr="Chart&#10;&#10;Description automatically generated">
            <a:extLst>
              <a:ext uri="{FF2B5EF4-FFF2-40B4-BE49-F238E27FC236}">
                <a16:creationId xmlns:a16="http://schemas.microsoft.com/office/drawing/2014/main" id="{1ECCC62E-A7D1-4638-91F6-67A8070DE0A2}"/>
              </a:ext>
            </a:extLst>
          </p:cNvPr>
          <p:cNvPicPr>
            <a:picLocks noChangeAspect="1"/>
          </p:cNvPicPr>
          <p:nvPr/>
        </p:nvPicPr>
        <p:blipFill rotWithShape="1">
          <a:blip r:embed="rId2">
            <a:extLst>
              <a:ext uri="{28A0092B-C50C-407E-A947-70E740481C1C}">
                <a14:useLocalDpi xmlns:a14="http://schemas.microsoft.com/office/drawing/2010/main" val="0"/>
              </a:ext>
            </a:extLst>
          </a:blip>
          <a:srcRect l="8794" t="7797" r="6281" b="1751"/>
          <a:stretch/>
        </p:blipFill>
        <p:spPr>
          <a:xfrm>
            <a:off x="839755" y="1073020"/>
            <a:ext cx="5256244" cy="5598368"/>
          </a:xfrm>
          <a:prstGeom prst="rect">
            <a:avLst/>
          </a:prstGeom>
        </p:spPr>
      </p:pic>
      <p:sp>
        <p:nvSpPr>
          <p:cNvPr id="12" name="TextBox 11">
            <a:extLst>
              <a:ext uri="{FF2B5EF4-FFF2-40B4-BE49-F238E27FC236}">
                <a16:creationId xmlns:a16="http://schemas.microsoft.com/office/drawing/2014/main" id="{5FC0AE68-C0A9-41D9-89B1-6AB981E26699}"/>
              </a:ext>
            </a:extLst>
          </p:cNvPr>
          <p:cNvSpPr txBox="1"/>
          <p:nvPr/>
        </p:nvSpPr>
        <p:spPr>
          <a:xfrm>
            <a:off x="1289035" y="4757070"/>
            <a:ext cx="550506" cy="276999"/>
          </a:xfrm>
          <a:prstGeom prst="rect">
            <a:avLst/>
          </a:prstGeom>
          <a:noFill/>
        </p:spPr>
        <p:txBody>
          <a:bodyPr wrap="square" rtlCol="0">
            <a:spAutoFit/>
          </a:bodyPr>
          <a:lstStyle/>
          <a:p>
            <a:pPr algn="ctr"/>
            <a:r>
              <a:rPr lang="pt-BR" sz="1200" dirty="0">
                <a:solidFill>
                  <a:schemeClr val="bg1"/>
                </a:solidFill>
              </a:rPr>
              <a:t>50,2</a:t>
            </a:r>
          </a:p>
        </p:txBody>
      </p:sp>
      <p:sp>
        <p:nvSpPr>
          <p:cNvPr id="13" name="TextBox 12">
            <a:extLst>
              <a:ext uri="{FF2B5EF4-FFF2-40B4-BE49-F238E27FC236}">
                <a16:creationId xmlns:a16="http://schemas.microsoft.com/office/drawing/2014/main" id="{972148F0-6F6A-417C-869C-C3B5142D2596}"/>
              </a:ext>
            </a:extLst>
          </p:cNvPr>
          <p:cNvSpPr txBox="1"/>
          <p:nvPr/>
        </p:nvSpPr>
        <p:spPr>
          <a:xfrm>
            <a:off x="2262240" y="4757070"/>
            <a:ext cx="550506" cy="276999"/>
          </a:xfrm>
          <a:prstGeom prst="rect">
            <a:avLst/>
          </a:prstGeom>
          <a:noFill/>
        </p:spPr>
        <p:txBody>
          <a:bodyPr wrap="square" rtlCol="0">
            <a:spAutoFit/>
          </a:bodyPr>
          <a:lstStyle/>
          <a:p>
            <a:pPr algn="ctr"/>
            <a:r>
              <a:rPr lang="pt-BR" sz="1200" dirty="0">
                <a:solidFill>
                  <a:schemeClr val="bg1"/>
                </a:solidFill>
              </a:rPr>
              <a:t>43,7</a:t>
            </a:r>
          </a:p>
        </p:txBody>
      </p:sp>
      <p:sp>
        <p:nvSpPr>
          <p:cNvPr id="14" name="TextBox 13">
            <a:extLst>
              <a:ext uri="{FF2B5EF4-FFF2-40B4-BE49-F238E27FC236}">
                <a16:creationId xmlns:a16="http://schemas.microsoft.com/office/drawing/2014/main" id="{2BF4756D-C058-4709-82D1-397E689654A4}"/>
              </a:ext>
            </a:extLst>
          </p:cNvPr>
          <p:cNvSpPr txBox="1"/>
          <p:nvPr/>
        </p:nvSpPr>
        <p:spPr>
          <a:xfrm>
            <a:off x="3188367" y="4757070"/>
            <a:ext cx="550506" cy="276999"/>
          </a:xfrm>
          <a:prstGeom prst="rect">
            <a:avLst/>
          </a:prstGeom>
          <a:noFill/>
        </p:spPr>
        <p:txBody>
          <a:bodyPr wrap="square" rtlCol="0">
            <a:spAutoFit/>
          </a:bodyPr>
          <a:lstStyle/>
          <a:p>
            <a:pPr algn="ctr"/>
            <a:r>
              <a:rPr lang="pt-BR" sz="1200" dirty="0">
                <a:solidFill>
                  <a:schemeClr val="bg1"/>
                </a:solidFill>
              </a:rPr>
              <a:t>52,3</a:t>
            </a:r>
          </a:p>
        </p:txBody>
      </p:sp>
      <p:sp>
        <p:nvSpPr>
          <p:cNvPr id="15" name="TextBox 14">
            <a:extLst>
              <a:ext uri="{FF2B5EF4-FFF2-40B4-BE49-F238E27FC236}">
                <a16:creationId xmlns:a16="http://schemas.microsoft.com/office/drawing/2014/main" id="{930B7656-1A39-4D8B-925A-5357AF7EF6CA}"/>
              </a:ext>
            </a:extLst>
          </p:cNvPr>
          <p:cNvSpPr txBox="1"/>
          <p:nvPr/>
        </p:nvSpPr>
        <p:spPr>
          <a:xfrm>
            <a:off x="4184635" y="4757069"/>
            <a:ext cx="550506" cy="276999"/>
          </a:xfrm>
          <a:prstGeom prst="rect">
            <a:avLst/>
          </a:prstGeom>
          <a:noFill/>
        </p:spPr>
        <p:txBody>
          <a:bodyPr wrap="square" rtlCol="0">
            <a:spAutoFit/>
          </a:bodyPr>
          <a:lstStyle/>
          <a:p>
            <a:pPr algn="ctr"/>
            <a:r>
              <a:rPr lang="pt-BR" sz="1200" dirty="0">
                <a:solidFill>
                  <a:schemeClr val="bg1"/>
                </a:solidFill>
              </a:rPr>
              <a:t>44,3</a:t>
            </a:r>
          </a:p>
        </p:txBody>
      </p:sp>
      <p:sp>
        <p:nvSpPr>
          <p:cNvPr id="16" name="TextBox 15">
            <a:extLst>
              <a:ext uri="{FF2B5EF4-FFF2-40B4-BE49-F238E27FC236}">
                <a16:creationId xmlns:a16="http://schemas.microsoft.com/office/drawing/2014/main" id="{9E0B13AF-9C7D-4F05-A26D-6FBF66E8E040}"/>
              </a:ext>
            </a:extLst>
          </p:cNvPr>
          <p:cNvSpPr txBox="1"/>
          <p:nvPr/>
        </p:nvSpPr>
        <p:spPr>
          <a:xfrm>
            <a:off x="5110762" y="4735404"/>
            <a:ext cx="550506" cy="276999"/>
          </a:xfrm>
          <a:prstGeom prst="rect">
            <a:avLst/>
          </a:prstGeom>
          <a:noFill/>
        </p:spPr>
        <p:txBody>
          <a:bodyPr wrap="square" rtlCol="0">
            <a:spAutoFit/>
          </a:bodyPr>
          <a:lstStyle/>
          <a:p>
            <a:pPr algn="ctr"/>
            <a:r>
              <a:rPr lang="pt-BR" sz="1200" dirty="0">
                <a:solidFill>
                  <a:schemeClr val="bg1"/>
                </a:solidFill>
              </a:rPr>
              <a:t>59,3</a:t>
            </a:r>
          </a:p>
        </p:txBody>
      </p:sp>
      <p:sp>
        <p:nvSpPr>
          <p:cNvPr id="17" name="TextBox 16">
            <a:extLst>
              <a:ext uri="{FF2B5EF4-FFF2-40B4-BE49-F238E27FC236}">
                <a16:creationId xmlns:a16="http://schemas.microsoft.com/office/drawing/2014/main" id="{8C3655F2-4057-4D34-82C0-045EE8F01F70}"/>
              </a:ext>
            </a:extLst>
          </p:cNvPr>
          <p:cNvSpPr txBox="1"/>
          <p:nvPr/>
        </p:nvSpPr>
        <p:spPr>
          <a:xfrm>
            <a:off x="1271398" y="3533536"/>
            <a:ext cx="550506" cy="276999"/>
          </a:xfrm>
          <a:prstGeom prst="rect">
            <a:avLst/>
          </a:prstGeom>
          <a:noFill/>
        </p:spPr>
        <p:txBody>
          <a:bodyPr wrap="square" rtlCol="0">
            <a:spAutoFit/>
          </a:bodyPr>
          <a:lstStyle/>
          <a:p>
            <a:pPr algn="ctr"/>
            <a:r>
              <a:rPr lang="pt-BR" sz="1200" dirty="0">
                <a:solidFill>
                  <a:schemeClr val="bg1"/>
                </a:solidFill>
              </a:rPr>
              <a:t>4,3</a:t>
            </a:r>
          </a:p>
        </p:txBody>
      </p:sp>
      <p:sp>
        <p:nvSpPr>
          <p:cNvPr id="18" name="TextBox 17">
            <a:extLst>
              <a:ext uri="{FF2B5EF4-FFF2-40B4-BE49-F238E27FC236}">
                <a16:creationId xmlns:a16="http://schemas.microsoft.com/office/drawing/2014/main" id="{510D7BC0-839E-4E13-AE13-367011284317}"/>
              </a:ext>
            </a:extLst>
          </p:cNvPr>
          <p:cNvSpPr txBox="1"/>
          <p:nvPr/>
        </p:nvSpPr>
        <p:spPr>
          <a:xfrm>
            <a:off x="2241564" y="3819865"/>
            <a:ext cx="550506" cy="276999"/>
          </a:xfrm>
          <a:prstGeom prst="rect">
            <a:avLst/>
          </a:prstGeom>
          <a:noFill/>
        </p:spPr>
        <p:txBody>
          <a:bodyPr wrap="square" rtlCol="0">
            <a:spAutoFit/>
          </a:bodyPr>
          <a:lstStyle/>
          <a:p>
            <a:pPr algn="ctr"/>
            <a:r>
              <a:rPr lang="pt-BR" sz="1200" dirty="0">
                <a:solidFill>
                  <a:schemeClr val="bg1"/>
                </a:solidFill>
              </a:rPr>
              <a:t>4,7</a:t>
            </a:r>
          </a:p>
        </p:txBody>
      </p:sp>
      <p:sp>
        <p:nvSpPr>
          <p:cNvPr id="19" name="TextBox 18">
            <a:extLst>
              <a:ext uri="{FF2B5EF4-FFF2-40B4-BE49-F238E27FC236}">
                <a16:creationId xmlns:a16="http://schemas.microsoft.com/office/drawing/2014/main" id="{C8F7807F-7F48-498C-85E4-5B67E1E06D71}"/>
              </a:ext>
            </a:extLst>
          </p:cNvPr>
          <p:cNvSpPr txBox="1"/>
          <p:nvPr/>
        </p:nvSpPr>
        <p:spPr>
          <a:xfrm>
            <a:off x="3193496" y="3447899"/>
            <a:ext cx="550506" cy="276999"/>
          </a:xfrm>
          <a:prstGeom prst="rect">
            <a:avLst/>
          </a:prstGeom>
          <a:noFill/>
        </p:spPr>
        <p:txBody>
          <a:bodyPr wrap="square" rtlCol="0">
            <a:spAutoFit/>
          </a:bodyPr>
          <a:lstStyle/>
          <a:p>
            <a:pPr algn="ctr"/>
            <a:r>
              <a:rPr lang="pt-BR" sz="1200" dirty="0">
                <a:solidFill>
                  <a:schemeClr val="bg1"/>
                </a:solidFill>
              </a:rPr>
              <a:t>4,4</a:t>
            </a:r>
          </a:p>
        </p:txBody>
      </p:sp>
      <p:sp>
        <p:nvSpPr>
          <p:cNvPr id="20" name="TextBox 19">
            <a:extLst>
              <a:ext uri="{FF2B5EF4-FFF2-40B4-BE49-F238E27FC236}">
                <a16:creationId xmlns:a16="http://schemas.microsoft.com/office/drawing/2014/main" id="{47B3BB67-ABDE-47DE-ABC0-41DEC7FFAC1C}"/>
              </a:ext>
            </a:extLst>
          </p:cNvPr>
          <p:cNvSpPr txBox="1"/>
          <p:nvPr/>
        </p:nvSpPr>
        <p:spPr>
          <a:xfrm>
            <a:off x="4168781" y="3779775"/>
            <a:ext cx="550506" cy="276999"/>
          </a:xfrm>
          <a:prstGeom prst="rect">
            <a:avLst/>
          </a:prstGeom>
          <a:noFill/>
        </p:spPr>
        <p:txBody>
          <a:bodyPr wrap="square" rtlCol="0">
            <a:spAutoFit/>
          </a:bodyPr>
          <a:lstStyle/>
          <a:p>
            <a:pPr algn="ctr"/>
            <a:r>
              <a:rPr lang="pt-BR" sz="1200" dirty="0">
                <a:solidFill>
                  <a:schemeClr val="bg1"/>
                </a:solidFill>
              </a:rPr>
              <a:t>4,7</a:t>
            </a:r>
          </a:p>
        </p:txBody>
      </p:sp>
      <p:sp>
        <p:nvSpPr>
          <p:cNvPr id="21" name="TextBox 20">
            <a:extLst>
              <a:ext uri="{FF2B5EF4-FFF2-40B4-BE49-F238E27FC236}">
                <a16:creationId xmlns:a16="http://schemas.microsoft.com/office/drawing/2014/main" id="{027DECF7-61A8-4835-8A6C-26E5C9E0B224}"/>
              </a:ext>
            </a:extLst>
          </p:cNvPr>
          <p:cNvSpPr txBox="1"/>
          <p:nvPr/>
        </p:nvSpPr>
        <p:spPr>
          <a:xfrm>
            <a:off x="5110762" y="3152000"/>
            <a:ext cx="550506" cy="276999"/>
          </a:xfrm>
          <a:prstGeom prst="rect">
            <a:avLst/>
          </a:prstGeom>
          <a:noFill/>
        </p:spPr>
        <p:txBody>
          <a:bodyPr wrap="square" rtlCol="0">
            <a:spAutoFit/>
          </a:bodyPr>
          <a:lstStyle/>
          <a:p>
            <a:pPr algn="ctr"/>
            <a:r>
              <a:rPr lang="pt-BR" sz="1200" dirty="0">
                <a:solidFill>
                  <a:schemeClr val="bg1"/>
                </a:solidFill>
              </a:rPr>
              <a:t>3,8</a:t>
            </a:r>
          </a:p>
        </p:txBody>
      </p:sp>
      <p:sp>
        <p:nvSpPr>
          <p:cNvPr id="22" name="TextBox 21">
            <a:extLst>
              <a:ext uri="{FF2B5EF4-FFF2-40B4-BE49-F238E27FC236}">
                <a16:creationId xmlns:a16="http://schemas.microsoft.com/office/drawing/2014/main" id="{FBE73256-389F-40AF-A85C-9DDD7043C236}"/>
              </a:ext>
            </a:extLst>
          </p:cNvPr>
          <p:cNvSpPr txBox="1"/>
          <p:nvPr/>
        </p:nvSpPr>
        <p:spPr>
          <a:xfrm>
            <a:off x="1284833" y="2801771"/>
            <a:ext cx="550506" cy="276999"/>
          </a:xfrm>
          <a:prstGeom prst="rect">
            <a:avLst/>
          </a:prstGeom>
          <a:noFill/>
        </p:spPr>
        <p:txBody>
          <a:bodyPr wrap="square" rtlCol="0">
            <a:spAutoFit/>
          </a:bodyPr>
          <a:lstStyle/>
          <a:p>
            <a:pPr algn="ctr"/>
            <a:r>
              <a:rPr lang="pt-BR" sz="1200" dirty="0">
                <a:solidFill>
                  <a:schemeClr val="bg1"/>
                </a:solidFill>
              </a:rPr>
              <a:t>27,6</a:t>
            </a:r>
          </a:p>
        </p:txBody>
      </p:sp>
      <p:sp>
        <p:nvSpPr>
          <p:cNvPr id="23" name="TextBox 22">
            <a:extLst>
              <a:ext uri="{FF2B5EF4-FFF2-40B4-BE49-F238E27FC236}">
                <a16:creationId xmlns:a16="http://schemas.microsoft.com/office/drawing/2014/main" id="{2D793FAB-F06D-46D4-83DB-1E35DD1C68DD}"/>
              </a:ext>
            </a:extLst>
          </p:cNvPr>
          <p:cNvSpPr txBox="1"/>
          <p:nvPr/>
        </p:nvSpPr>
        <p:spPr>
          <a:xfrm>
            <a:off x="2239376" y="2981071"/>
            <a:ext cx="550506" cy="276999"/>
          </a:xfrm>
          <a:prstGeom prst="rect">
            <a:avLst/>
          </a:prstGeom>
          <a:noFill/>
        </p:spPr>
        <p:txBody>
          <a:bodyPr wrap="square" rtlCol="0">
            <a:spAutoFit/>
          </a:bodyPr>
          <a:lstStyle/>
          <a:p>
            <a:pPr algn="ctr"/>
            <a:r>
              <a:rPr lang="pt-BR" sz="1200" dirty="0">
                <a:solidFill>
                  <a:schemeClr val="bg1"/>
                </a:solidFill>
              </a:rPr>
              <a:t>34,5</a:t>
            </a:r>
          </a:p>
        </p:txBody>
      </p:sp>
      <p:sp>
        <p:nvSpPr>
          <p:cNvPr id="24" name="TextBox 23">
            <a:extLst>
              <a:ext uri="{FF2B5EF4-FFF2-40B4-BE49-F238E27FC236}">
                <a16:creationId xmlns:a16="http://schemas.microsoft.com/office/drawing/2014/main" id="{B3EC4D62-47AF-4794-905B-A82C600E59CA}"/>
              </a:ext>
            </a:extLst>
          </p:cNvPr>
          <p:cNvSpPr txBox="1"/>
          <p:nvPr/>
        </p:nvSpPr>
        <p:spPr>
          <a:xfrm>
            <a:off x="3200921" y="2845745"/>
            <a:ext cx="550506" cy="276999"/>
          </a:xfrm>
          <a:prstGeom prst="rect">
            <a:avLst/>
          </a:prstGeom>
          <a:noFill/>
        </p:spPr>
        <p:txBody>
          <a:bodyPr wrap="square" rtlCol="0">
            <a:spAutoFit/>
          </a:bodyPr>
          <a:lstStyle/>
          <a:p>
            <a:pPr algn="ctr"/>
            <a:r>
              <a:rPr lang="pt-BR" sz="1200" dirty="0">
                <a:solidFill>
                  <a:schemeClr val="bg1"/>
                </a:solidFill>
              </a:rPr>
              <a:t>22,7</a:t>
            </a:r>
          </a:p>
        </p:txBody>
      </p:sp>
      <p:sp>
        <p:nvSpPr>
          <p:cNvPr id="25" name="TextBox 24">
            <a:extLst>
              <a:ext uri="{FF2B5EF4-FFF2-40B4-BE49-F238E27FC236}">
                <a16:creationId xmlns:a16="http://schemas.microsoft.com/office/drawing/2014/main" id="{303385D6-BF97-4020-9D2E-A6949A3DD6E4}"/>
              </a:ext>
            </a:extLst>
          </p:cNvPr>
          <p:cNvSpPr txBox="1"/>
          <p:nvPr/>
        </p:nvSpPr>
        <p:spPr>
          <a:xfrm>
            <a:off x="4143109" y="2902446"/>
            <a:ext cx="550506" cy="276999"/>
          </a:xfrm>
          <a:prstGeom prst="rect">
            <a:avLst/>
          </a:prstGeom>
          <a:noFill/>
        </p:spPr>
        <p:txBody>
          <a:bodyPr wrap="square" rtlCol="0">
            <a:spAutoFit/>
          </a:bodyPr>
          <a:lstStyle/>
          <a:p>
            <a:pPr algn="ctr"/>
            <a:r>
              <a:rPr lang="pt-BR" sz="1200" dirty="0">
                <a:solidFill>
                  <a:schemeClr val="bg1"/>
                </a:solidFill>
              </a:rPr>
              <a:t>33,3</a:t>
            </a:r>
          </a:p>
        </p:txBody>
      </p:sp>
      <p:sp>
        <p:nvSpPr>
          <p:cNvPr id="26" name="TextBox 25">
            <a:extLst>
              <a:ext uri="{FF2B5EF4-FFF2-40B4-BE49-F238E27FC236}">
                <a16:creationId xmlns:a16="http://schemas.microsoft.com/office/drawing/2014/main" id="{57BDD54C-FA2C-4FB9-B36F-9A85CD48FD21}"/>
              </a:ext>
            </a:extLst>
          </p:cNvPr>
          <p:cNvSpPr txBox="1"/>
          <p:nvPr/>
        </p:nvSpPr>
        <p:spPr>
          <a:xfrm>
            <a:off x="5099753" y="2630534"/>
            <a:ext cx="550506" cy="276999"/>
          </a:xfrm>
          <a:prstGeom prst="rect">
            <a:avLst/>
          </a:prstGeom>
          <a:noFill/>
        </p:spPr>
        <p:txBody>
          <a:bodyPr wrap="square" rtlCol="0">
            <a:spAutoFit/>
          </a:bodyPr>
          <a:lstStyle/>
          <a:p>
            <a:pPr algn="ctr"/>
            <a:r>
              <a:rPr lang="pt-BR" sz="1200" dirty="0">
                <a:solidFill>
                  <a:schemeClr val="bg1"/>
                </a:solidFill>
              </a:rPr>
              <a:t>19,9</a:t>
            </a:r>
          </a:p>
        </p:txBody>
      </p:sp>
      <p:sp>
        <p:nvSpPr>
          <p:cNvPr id="27" name="TextBox 26">
            <a:extLst>
              <a:ext uri="{FF2B5EF4-FFF2-40B4-BE49-F238E27FC236}">
                <a16:creationId xmlns:a16="http://schemas.microsoft.com/office/drawing/2014/main" id="{D8ACD424-612D-4905-BB13-B37B93AABF9A}"/>
              </a:ext>
            </a:extLst>
          </p:cNvPr>
          <p:cNvSpPr txBox="1"/>
          <p:nvPr/>
        </p:nvSpPr>
        <p:spPr>
          <a:xfrm>
            <a:off x="1268695" y="2072466"/>
            <a:ext cx="550506" cy="276999"/>
          </a:xfrm>
          <a:prstGeom prst="rect">
            <a:avLst/>
          </a:prstGeom>
          <a:noFill/>
        </p:spPr>
        <p:txBody>
          <a:bodyPr wrap="square" rtlCol="0">
            <a:spAutoFit/>
          </a:bodyPr>
          <a:lstStyle/>
          <a:p>
            <a:pPr algn="ctr"/>
            <a:r>
              <a:rPr lang="pt-BR" sz="1200" dirty="0">
                <a:solidFill>
                  <a:schemeClr val="bg1"/>
                </a:solidFill>
              </a:rPr>
              <a:t>6,2</a:t>
            </a:r>
          </a:p>
        </p:txBody>
      </p:sp>
      <p:sp>
        <p:nvSpPr>
          <p:cNvPr id="28" name="TextBox 27">
            <a:extLst>
              <a:ext uri="{FF2B5EF4-FFF2-40B4-BE49-F238E27FC236}">
                <a16:creationId xmlns:a16="http://schemas.microsoft.com/office/drawing/2014/main" id="{CC1B6987-C786-4445-8CF9-270E653B0113}"/>
              </a:ext>
            </a:extLst>
          </p:cNvPr>
          <p:cNvSpPr txBox="1"/>
          <p:nvPr/>
        </p:nvSpPr>
        <p:spPr>
          <a:xfrm>
            <a:off x="2232569" y="2025811"/>
            <a:ext cx="550506" cy="276999"/>
          </a:xfrm>
          <a:prstGeom prst="rect">
            <a:avLst/>
          </a:prstGeom>
          <a:noFill/>
        </p:spPr>
        <p:txBody>
          <a:bodyPr wrap="square" rtlCol="0">
            <a:spAutoFit/>
          </a:bodyPr>
          <a:lstStyle/>
          <a:p>
            <a:pPr algn="ctr"/>
            <a:r>
              <a:rPr lang="pt-BR" sz="1200" dirty="0">
                <a:solidFill>
                  <a:schemeClr val="bg1"/>
                </a:solidFill>
              </a:rPr>
              <a:t>6,3</a:t>
            </a:r>
          </a:p>
        </p:txBody>
      </p:sp>
      <p:sp>
        <p:nvSpPr>
          <p:cNvPr id="29" name="TextBox 28">
            <a:extLst>
              <a:ext uri="{FF2B5EF4-FFF2-40B4-BE49-F238E27FC236}">
                <a16:creationId xmlns:a16="http://schemas.microsoft.com/office/drawing/2014/main" id="{D081E446-14C2-4F0D-A463-2481CD5B2DAA}"/>
              </a:ext>
            </a:extLst>
          </p:cNvPr>
          <p:cNvSpPr txBox="1"/>
          <p:nvPr/>
        </p:nvSpPr>
        <p:spPr>
          <a:xfrm>
            <a:off x="3186689" y="2193768"/>
            <a:ext cx="550506" cy="276999"/>
          </a:xfrm>
          <a:prstGeom prst="rect">
            <a:avLst/>
          </a:prstGeom>
          <a:noFill/>
        </p:spPr>
        <p:txBody>
          <a:bodyPr wrap="square" rtlCol="0">
            <a:spAutoFit/>
          </a:bodyPr>
          <a:lstStyle/>
          <a:p>
            <a:pPr algn="ctr"/>
            <a:r>
              <a:rPr lang="pt-BR" sz="1200" dirty="0">
                <a:solidFill>
                  <a:schemeClr val="bg1"/>
                </a:solidFill>
              </a:rPr>
              <a:t>6,5</a:t>
            </a:r>
          </a:p>
        </p:txBody>
      </p:sp>
      <p:sp>
        <p:nvSpPr>
          <p:cNvPr id="30" name="TextBox 29">
            <a:extLst>
              <a:ext uri="{FF2B5EF4-FFF2-40B4-BE49-F238E27FC236}">
                <a16:creationId xmlns:a16="http://schemas.microsoft.com/office/drawing/2014/main" id="{3CAA6FED-6A73-4429-A4DA-F8FC7ACE4FE5}"/>
              </a:ext>
            </a:extLst>
          </p:cNvPr>
          <p:cNvSpPr txBox="1"/>
          <p:nvPr/>
        </p:nvSpPr>
        <p:spPr>
          <a:xfrm>
            <a:off x="4154964" y="2044472"/>
            <a:ext cx="550506" cy="276999"/>
          </a:xfrm>
          <a:prstGeom prst="rect">
            <a:avLst/>
          </a:prstGeom>
          <a:noFill/>
        </p:spPr>
        <p:txBody>
          <a:bodyPr wrap="square" rtlCol="0">
            <a:spAutoFit/>
          </a:bodyPr>
          <a:lstStyle/>
          <a:p>
            <a:pPr algn="ctr"/>
            <a:r>
              <a:rPr lang="pt-BR" sz="1200" dirty="0">
                <a:solidFill>
                  <a:schemeClr val="bg1"/>
                </a:solidFill>
              </a:rPr>
              <a:t>7,2</a:t>
            </a:r>
          </a:p>
        </p:txBody>
      </p:sp>
      <p:sp>
        <p:nvSpPr>
          <p:cNvPr id="31" name="TextBox 30">
            <a:extLst>
              <a:ext uri="{FF2B5EF4-FFF2-40B4-BE49-F238E27FC236}">
                <a16:creationId xmlns:a16="http://schemas.microsoft.com/office/drawing/2014/main" id="{65981DE8-1240-4D6D-B871-7ED197F68B25}"/>
              </a:ext>
            </a:extLst>
          </p:cNvPr>
          <p:cNvSpPr txBox="1"/>
          <p:nvPr/>
        </p:nvSpPr>
        <p:spPr>
          <a:xfrm>
            <a:off x="5099753" y="2060131"/>
            <a:ext cx="550506" cy="276999"/>
          </a:xfrm>
          <a:prstGeom prst="rect">
            <a:avLst/>
          </a:prstGeom>
          <a:noFill/>
        </p:spPr>
        <p:txBody>
          <a:bodyPr wrap="square" rtlCol="0">
            <a:spAutoFit/>
          </a:bodyPr>
          <a:lstStyle/>
          <a:p>
            <a:pPr algn="ctr"/>
            <a:r>
              <a:rPr lang="pt-BR" sz="1200" dirty="0">
                <a:solidFill>
                  <a:schemeClr val="bg1"/>
                </a:solidFill>
              </a:rPr>
              <a:t>5,1</a:t>
            </a:r>
          </a:p>
        </p:txBody>
      </p:sp>
      <p:sp>
        <p:nvSpPr>
          <p:cNvPr id="32" name="TextBox 31">
            <a:extLst>
              <a:ext uri="{FF2B5EF4-FFF2-40B4-BE49-F238E27FC236}">
                <a16:creationId xmlns:a16="http://schemas.microsoft.com/office/drawing/2014/main" id="{90E69133-D188-4FDD-92DC-0FBC6E685CA7}"/>
              </a:ext>
            </a:extLst>
          </p:cNvPr>
          <p:cNvSpPr txBox="1"/>
          <p:nvPr/>
        </p:nvSpPr>
        <p:spPr>
          <a:xfrm>
            <a:off x="1275502" y="1841739"/>
            <a:ext cx="550506" cy="276999"/>
          </a:xfrm>
          <a:prstGeom prst="rect">
            <a:avLst/>
          </a:prstGeom>
          <a:noFill/>
        </p:spPr>
        <p:txBody>
          <a:bodyPr wrap="square" rtlCol="0">
            <a:spAutoFit/>
          </a:bodyPr>
          <a:lstStyle/>
          <a:p>
            <a:pPr algn="ctr"/>
            <a:r>
              <a:rPr lang="pt-BR" sz="1200" dirty="0">
                <a:solidFill>
                  <a:schemeClr val="bg1"/>
                </a:solidFill>
              </a:rPr>
              <a:t>4,5</a:t>
            </a:r>
          </a:p>
        </p:txBody>
      </p:sp>
      <p:sp>
        <p:nvSpPr>
          <p:cNvPr id="33" name="TextBox 32">
            <a:extLst>
              <a:ext uri="{FF2B5EF4-FFF2-40B4-BE49-F238E27FC236}">
                <a16:creationId xmlns:a16="http://schemas.microsoft.com/office/drawing/2014/main" id="{D97422D2-B5FA-4A4F-8EF0-FC5AAF89EA8A}"/>
              </a:ext>
            </a:extLst>
          </p:cNvPr>
          <p:cNvSpPr txBox="1"/>
          <p:nvPr/>
        </p:nvSpPr>
        <p:spPr>
          <a:xfrm>
            <a:off x="2239376" y="1795084"/>
            <a:ext cx="550506" cy="276999"/>
          </a:xfrm>
          <a:prstGeom prst="rect">
            <a:avLst/>
          </a:prstGeom>
          <a:noFill/>
        </p:spPr>
        <p:txBody>
          <a:bodyPr wrap="square" rtlCol="0">
            <a:spAutoFit/>
          </a:bodyPr>
          <a:lstStyle/>
          <a:p>
            <a:pPr algn="ctr"/>
            <a:r>
              <a:rPr lang="pt-BR" sz="1200" dirty="0">
                <a:solidFill>
                  <a:schemeClr val="bg1"/>
                </a:solidFill>
              </a:rPr>
              <a:t>4,7</a:t>
            </a:r>
          </a:p>
        </p:txBody>
      </p:sp>
      <p:sp>
        <p:nvSpPr>
          <p:cNvPr id="34" name="TextBox 33">
            <a:extLst>
              <a:ext uri="{FF2B5EF4-FFF2-40B4-BE49-F238E27FC236}">
                <a16:creationId xmlns:a16="http://schemas.microsoft.com/office/drawing/2014/main" id="{36CD6575-E87C-439B-8DB0-607B468F9197}"/>
              </a:ext>
            </a:extLst>
          </p:cNvPr>
          <p:cNvSpPr txBox="1"/>
          <p:nvPr/>
        </p:nvSpPr>
        <p:spPr>
          <a:xfrm>
            <a:off x="3184165" y="1944378"/>
            <a:ext cx="550506" cy="276999"/>
          </a:xfrm>
          <a:prstGeom prst="rect">
            <a:avLst/>
          </a:prstGeom>
          <a:noFill/>
        </p:spPr>
        <p:txBody>
          <a:bodyPr wrap="square" rtlCol="0">
            <a:spAutoFit/>
          </a:bodyPr>
          <a:lstStyle/>
          <a:p>
            <a:pPr algn="ctr"/>
            <a:r>
              <a:rPr lang="pt-BR" sz="1200" dirty="0">
                <a:solidFill>
                  <a:schemeClr val="bg1"/>
                </a:solidFill>
              </a:rPr>
              <a:t>4,7</a:t>
            </a:r>
          </a:p>
        </p:txBody>
      </p:sp>
      <p:sp>
        <p:nvSpPr>
          <p:cNvPr id="35" name="TextBox 34">
            <a:extLst>
              <a:ext uri="{FF2B5EF4-FFF2-40B4-BE49-F238E27FC236}">
                <a16:creationId xmlns:a16="http://schemas.microsoft.com/office/drawing/2014/main" id="{5F3D72C6-ED13-44C9-ACA9-127E1EDA9EE3}"/>
              </a:ext>
            </a:extLst>
          </p:cNvPr>
          <p:cNvSpPr txBox="1"/>
          <p:nvPr/>
        </p:nvSpPr>
        <p:spPr>
          <a:xfrm>
            <a:off x="4143109" y="1785752"/>
            <a:ext cx="550506" cy="276999"/>
          </a:xfrm>
          <a:prstGeom prst="rect">
            <a:avLst/>
          </a:prstGeom>
          <a:noFill/>
        </p:spPr>
        <p:txBody>
          <a:bodyPr wrap="square" rtlCol="0">
            <a:spAutoFit/>
          </a:bodyPr>
          <a:lstStyle/>
          <a:p>
            <a:pPr algn="ctr"/>
            <a:r>
              <a:rPr lang="pt-BR" sz="1200" dirty="0">
                <a:solidFill>
                  <a:schemeClr val="bg1"/>
                </a:solidFill>
              </a:rPr>
              <a:t>4,8</a:t>
            </a:r>
          </a:p>
        </p:txBody>
      </p:sp>
      <p:sp>
        <p:nvSpPr>
          <p:cNvPr id="36" name="TextBox 35">
            <a:extLst>
              <a:ext uri="{FF2B5EF4-FFF2-40B4-BE49-F238E27FC236}">
                <a16:creationId xmlns:a16="http://schemas.microsoft.com/office/drawing/2014/main" id="{A830E3C8-F4B3-423F-A9DE-1D8EB50CEC17}"/>
              </a:ext>
            </a:extLst>
          </p:cNvPr>
          <p:cNvSpPr txBox="1"/>
          <p:nvPr/>
        </p:nvSpPr>
        <p:spPr>
          <a:xfrm>
            <a:off x="5106560" y="1857397"/>
            <a:ext cx="550506" cy="276999"/>
          </a:xfrm>
          <a:prstGeom prst="rect">
            <a:avLst/>
          </a:prstGeom>
          <a:noFill/>
        </p:spPr>
        <p:txBody>
          <a:bodyPr wrap="square" rtlCol="0">
            <a:spAutoFit/>
          </a:bodyPr>
          <a:lstStyle/>
          <a:p>
            <a:pPr algn="ctr"/>
            <a:r>
              <a:rPr lang="pt-BR" sz="1200" dirty="0">
                <a:solidFill>
                  <a:schemeClr val="bg1"/>
                </a:solidFill>
              </a:rPr>
              <a:t>3,9</a:t>
            </a:r>
          </a:p>
        </p:txBody>
      </p:sp>
      <p:sp>
        <p:nvSpPr>
          <p:cNvPr id="37" name="TextBox 36">
            <a:extLst>
              <a:ext uri="{FF2B5EF4-FFF2-40B4-BE49-F238E27FC236}">
                <a16:creationId xmlns:a16="http://schemas.microsoft.com/office/drawing/2014/main" id="{4E3BC903-384B-4A85-B482-4BE39CF09098}"/>
              </a:ext>
            </a:extLst>
          </p:cNvPr>
          <p:cNvSpPr txBox="1"/>
          <p:nvPr/>
        </p:nvSpPr>
        <p:spPr>
          <a:xfrm>
            <a:off x="1284833" y="1541779"/>
            <a:ext cx="550506" cy="276999"/>
          </a:xfrm>
          <a:prstGeom prst="rect">
            <a:avLst/>
          </a:prstGeom>
          <a:noFill/>
        </p:spPr>
        <p:txBody>
          <a:bodyPr wrap="square" rtlCol="0">
            <a:spAutoFit/>
          </a:bodyPr>
          <a:lstStyle/>
          <a:p>
            <a:pPr algn="ctr"/>
            <a:r>
              <a:rPr lang="pt-BR" sz="1200" dirty="0">
                <a:solidFill>
                  <a:schemeClr val="bg1"/>
                </a:solidFill>
              </a:rPr>
              <a:t>7,3</a:t>
            </a:r>
          </a:p>
        </p:txBody>
      </p:sp>
      <p:sp>
        <p:nvSpPr>
          <p:cNvPr id="38" name="TextBox 37">
            <a:extLst>
              <a:ext uri="{FF2B5EF4-FFF2-40B4-BE49-F238E27FC236}">
                <a16:creationId xmlns:a16="http://schemas.microsoft.com/office/drawing/2014/main" id="{8E8B0C50-808E-4517-9717-EA073B8FDF99}"/>
              </a:ext>
            </a:extLst>
          </p:cNvPr>
          <p:cNvSpPr txBox="1"/>
          <p:nvPr/>
        </p:nvSpPr>
        <p:spPr>
          <a:xfrm>
            <a:off x="2230045" y="1551110"/>
            <a:ext cx="550506" cy="276999"/>
          </a:xfrm>
          <a:prstGeom prst="rect">
            <a:avLst/>
          </a:prstGeom>
          <a:noFill/>
        </p:spPr>
        <p:txBody>
          <a:bodyPr wrap="square" rtlCol="0">
            <a:spAutoFit/>
          </a:bodyPr>
          <a:lstStyle/>
          <a:p>
            <a:pPr algn="ctr"/>
            <a:r>
              <a:rPr lang="pt-BR" sz="1200" dirty="0">
                <a:solidFill>
                  <a:schemeClr val="bg1"/>
                </a:solidFill>
              </a:rPr>
              <a:t>6,1</a:t>
            </a:r>
          </a:p>
        </p:txBody>
      </p:sp>
      <p:sp>
        <p:nvSpPr>
          <p:cNvPr id="39" name="TextBox 38">
            <a:extLst>
              <a:ext uri="{FF2B5EF4-FFF2-40B4-BE49-F238E27FC236}">
                <a16:creationId xmlns:a16="http://schemas.microsoft.com/office/drawing/2014/main" id="{DA91C036-5764-4BA6-94B7-AC9F96409E6E}"/>
              </a:ext>
            </a:extLst>
          </p:cNvPr>
          <p:cNvSpPr txBox="1"/>
          <p:nvPr/>
        </p:nvSpPr>
        <p:spPr>
          <a:xfrm>
            <a:off x="3184165" y="1635086"/>
            <a:ext cx="550506" cy="276999"/>
          </a:xfrm>
          <a:prstGeom prst="rect">
            <a:avLst/>
          </a:prstGeom>
          <a:noFill/>
        </p:spPr>
        <p:txBody>
          <a:bodyPr wrap="square" rtlCol="0">
            <a:spAutoFit/>
          </a:bodyPr>
          <a:lstStyle/>
          <a:p>
            <a:pPr algn="ctr"/>
            <a:r>
              <a:rPr lang="pt-BR" sz="1200" dirty="0">
                <a:solidFill>
                  <a:schemeClr val="bg1"/>
                </a:solidFill>
              </a:rPr>
              <a:t>9,4</a:t>
            </a:r>
          </a:p>
        </p:txBody>
      </p:sp>
      <p:sp>
        <p:nvSpPr>
          <p:cNvPr id="40" name="TextBox 39">
            <a:extLst>
              <a:ext uri="{FF2B5EF4-FFF2-40B4-BE49-F238E27FC236}">
                <a16:creationId xmlns:a16="http://schemas.microsoft.com/office/drawing/2014/main" id="{952CCF65-B872-4883-BDA4-6402F473744C}"/>
              </a:ext>
            </a:extLst>
          </p:cNvPr>
          <p:cNvSpPr txBox="1"/>
          <p:nvPr/>
        </p:nvSpPr>
        <p:spPr>
          <a:xfrm>
            <a:off x="4143109" y="1541778"/>
            <a:ext cx="550506" cy="276999"/>
          </a:xfrm>
          <a:prstGeom prst="rect">
            <a:avLst/>
          </a:prstGeom>
          <a:noFill/>
        </p:spPr>
        <p:txBody>
          <a:bodyPr wrap="square" rtlCol="0">
            <a:spAutoFit/>
          </a:bodyPr>
          <a:lstStyle/>
          <a:p>
            <a:pPr algn="ctr"/>
            <a:r>
              <a:rPr lang="pt-BR" sz="1200" dirty="0">
                <a:solidFill>
                  <a:schemeClr val="bg1"/>
                </a:solidFill>
              </a:rPr>
              <a:t>5,6</a:t>
            </a:r>
          </a:p>
        </p:txBody>
      </p:sp>
      <p:sp>
        <p:nvSpPr>
          <p:cNvPr id="41" name="TextBox 40">
            <a:extLst>
              <a:ext uri="{FF2B5EF4-FFF2-40B4-BE49-F238E27FC236}">
                <a16:creationId xmlns:a16="http://schemas.microsoft.com/office/drawing/2014/main" id="{6C98B400-78E6-4EC7-BA9A-FDF2AD2A0335}"/>
              </a:ext>
            </a:extLst>
          </p:cNvPr>
          <p:cNvSpPr txBox="1"/>
          <p:nvPr/>
        </p:nvSpPr>
        <p:spPr>
          <a:xfrm>
            <a:off x="5041244" y="1566768"/>
            <a:ext cx="550506" cy="276999"/>
          </a:xfrm>
          <a:prstGeom prst="rect">
            <a:avLst/>
          </a:prstGeom>
          <a:noFill/>
        </p:spPr>
        <p:txBody>
          <a:bodyPr wrap="square" rtlCol="0">
            <a:spAutoFit/>
          </a:bodyPr>
          <a:lstStyle/>
          <a:p>
            <a:pPr algn="ctr"/>
            <a:r>
              <a:rPr lang="pt-BR" sz="1200" dirty="0">
                <a:solidFill>
                  <a:schemeClr val="bg1"/>
                </a:solidFill>
              </a:rPr>
              <a:t>8,0</a:t>
            </a:r>
          </a:p>
        </p:txBody>
      </p:sp>
    </p:spTree>
    <p:extLst>
      <p:ext uri="{BB962C8B-B14F-4D97-AF65-F5344CB8AC3E}">
        <p14:creationId xmlns:p14="http://schemas.microsoft.com/office/powerpoint/2010/main" val="2208769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84CB2E8-A0AB-4D39-9E79-B84817D41BD9}"/>
              </a:ext>
            </a:extLst>
          </p:cNvPr>
          <p:cNvSpPr/>
          <p:nvPr/>
        </p:nvSpPr>
        <p:spPr>
          <a:xfrm>
            <a:off x="3306" y="0"/>
            <a:ext cx="6095999" cy="62082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Rectangle 7">
            <a:extLst>
              <a:ext uri="{FF2B5EF4-FFF2-40B4-BE49-F238E27FC236}">
                <a16:creationId xmlns:a16="http://schemas.microsoft.com/office/drawing/2014/main" id="{BFB66364-8F18-4FED-AF40-B7F578E041AE}"/>
              </a:ext>
            </a:extLst>
          </p:cNvPr>
          <p:cNvSpPr/>
          <p:nvPr/>
        </p:nvSpPr>
        <p:spPr>
          <a:xfrm>
            <a:off x="0" y="5943600"/>
            <a:ext cx="11374016"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Rectangle 8">
            <a:extLst>
              <a:ext uri="{FF2B5EF4-FFF2-40B4-BE49-F238E27FC236}">
                <a16:creationId xmlns:a16="http://schemas.microsoft.com/office/drawing/2014/main" id="{3A38C268-E3FD-4BB4-93F4-74A120C2C1AB}"/>
              </a:ext>
            </a:extLst>
          </p:cNvPr>
          <p:cNvSpPr/>
          <p:nvPr/>
        </p:nvSpPr>
        <p:spPr>
          <a:xfrm>
            <a:off x="6096000" y="904661"/>
            <a:ext cx="5278017" cy="5038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 name="Title 1">
            <a:extLst>
              <a:ext uri="{FF2B5EF4-FFF2-40B4-BE49-F238E27FC236}">
                <a16:creationId xmlns:a16="http://schemas.microsoft.com/office/drawing/2014/main" id="{0DAC4A32-F4D5-466C-9010-EA23F4489DF4}"/>
              </a:ext>
            </a:extLst>
          </p:cNvPr>
          <p:cNvSpPr txBox="1">
            <a:spLocks/>
          </p:cNvSpPr>
          <p:nvPr/>
        </p:nvSpPr>
        <p:spPr>
          <a:xfrm>
            <a:off x="668853" y="232848"/>
            <a:ext cx="5097461" cy="73375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indent="0" fontAlgn="auto">
              <a:spcAft>
                <a:spcPts val="0"/>
              </a:spcAft>
              <a:buClrTx/>
              <a:buSzTx/>
              <a:tabLst/>
              <a:defRPr/>
            </a:pPr>
            <a:r>
              <a:rPr lang="es-ES" sz="4000" b="1" dirty="0">
                <a:cs typeface="Arial" panose="020B0604020202020204" pitchFamily="34" charset="0"/>
              </a:rPr>
              <a:t>Tienda x Web</a:t>
            </a:r>
          </a:p>
        </p:txBody>
      </p:sp>
      <p:sp>
        <p:nvSpPr>
          <p:cNvPr id="6" name="TextBox 5">
            <a:extLst>
              <a:ext uri="{FF2B5EF4-FFF2-40B4-BE49-F238E27FC236}">
                <a16:creationId xmlns:a16="http://schemas.microsoft.com/office/drawing/2014/main" id="{C028D685-AF50-4391-9B14-A58BD4F9498B}"/>
              </a:ext>
            </a:extLst>
          </p:cNvPr>
          <p:cNvSpPr txBox="1"/>
          <p:nvPr/>
        </p:nvSpPr>
        <p:spPr>
          <a:xfrm>
            <a:off x="645596" y="1363708"/>
            <a:ext cx="5366424" cy="2031325"/>
          </a:xfrm>
          <a:prstGeom prst="rect">
            <a:avLst/>
          </a:prstGeom>
          <a:noFill/>
        </p:spPr>
        <p:txBody>
          <a:bodyPr wrap="square" rtlCol="0">
            <a:spAutoFit/>
          </a:bodyPr>
          <a:lstStyle/>
          <a:p>
            <a:r>
              <a:rPr lang="es-ES" sz="1400" dirty="0">
                <a:latin typeface="+mj-lt"/>
              </a:rPr>
              <a:t>Análisis de cuota de actos de compra por punto de venta:</a:t>
            </a:r>
          </a:p>
          <a:p>
            <a:endParaRPr lang="es-ES" sz="1400" dirty="0">
              <a:latin typeface="+mj-lt"/>
            </a:endParaRPr>
          </a:p>
          <a:p>
            <a:pPr marL="742950" lvl="1" indent="-285750">
              <a:buFont typeface="Wingdings" panose="05000000000000000000" pitchFamily="2" charset="2"/>
              <a:buChar char="§"/>
            </a:pPr>
            <a:r>
              <a:rPr lang="es-ES" sz="1400" dirty="0">
                <a:latin typeface="+mj-lt"/>
              </a:rPr>
              <a:t>De manera general se nota que todos los hogares son mas afines a tiendas físicas, representando alrededor de 60% de sus compras.</a:t>
            </a:r>
          </a:p>
          <a:p>
            <a:pPr marL="742950" lvl="1" indent="-285750">
              <a:buFont typeface="Wingdings" panose="05000000000000000000" pitchFamily="2" charset="2"/>
              <a:buChar char="§"/>
            </a:pPr>
            <a:endParaRPr lang="es-ES" sz="1400" dirty="0">
              <a:latin typeface="+mj-lt"/>
            </a:endParaRPr>
          </a:p>
          <a:p>
            <a:pPr marL="742950" lvl="1" indent="-285750">
              <a:buFont typeface="Wingdings" panose="05000000000000000000" pitchFamily="2" charset="2"/>
              <a:buChar char="§"/>
            </a:pPr>
            <a:r>
              <a:rPr lang="es-ES" sz="1400" dirty="0">
                <a:latin typeface="+mj-lt"/>
              </a:rPr>
              <a:t>Se destacan las compras en el canal Web entre los hogares familiares, que se sobrepone al total promedio</a:t>
            </a:r>
          </a:p>
          <a:p>
            <a:pPr marL="742950" lvl="1" indent="-285750">
              <a:buFont typeface="Wingdings" panose="05000000000000000000" pitchFamily="2" charset="2"/>
              <a:buChar char="§"/>
            </a:pPr>
            <a:endParaRPr lang="es-ES" sz="1400" dirty="0">
              <a:latin typeface="+mj-lt"/>
            </a:endParaRPr>
          </a:p>
        </p:txBody>
      </p:sp>
      <p:grpSp>
        <p:nvGrpSpPr>
          <p:cNvPr id="70" name="Group 69">
            <a:extLst>
              <a:ext uri="{FF2B5EF4-FFF2-40B4-BE49-F238E27FC236}">
                <a16:creationId xmlns:a16="http://schemas.microsoft.com/office/drawing/2014/main" id="{3E0C80B9-BE82-4BFD-A5F9-88E86CC684F1}"/>
              </a:ext>
            </a:extLst>
          </p:cNvPr>
          <p:cNvGrpSpPr/>
          <p:nvPr/>
        </p:nvGrpSpPr>
        <p:grpSpPr>
          <a:xfrm>
            <a:off x="6900952" y="966603"/>
            <a:ext cx="3686771" cy="5837697"/>
            <a:chOff x="6900952" y="966603"/>
            <a:chExt cx="3686771" cy="5837697"/>
          </a:xfrm>
        </p:grpSpPr>
        <p:pic>
          <p:nvPicPr>
            <p:cNvPr id="47" name="Picture 46" descr="Chart, bar chart&#10;&#10;Description automatically generated">
              <a:extLst>
                <a:ext uri="{FF2B5EF4-FFF2-40B4-BE49-F238E27FC236}">
                  <a16:creationId xmlns:a16="http://schemas.microsoft.com/office/drawing/2014/main" id="{6311F104-55C8-4114-A68A-FF9A66A76159}"/>
                </a:ext>
              </a:extLst>
            </p:cNvPr>
            <p:cNvPicPr>
              <a:picLocks noChangeAspect="1"/>
            </p:cNvPicPr>
            <p:nvPr/>
          </p:nvPicPr>
          <p:blipFill rotWithShape="1">
            <a:blip r:embed="rId2">
              <a:extLst>
                <a:ext uri="{28A0092B-C50C-407E-A947-70E740481C1C}">
                  <a14:useLocalDpi xmlns:a14="http://schemas.microsoft.com/office/drawing/2010/main" val="0"/>
                </a:ext>
              </a:extLst>
            </a:blip>
            <a:srcRect l="7279" t="9474" r="8639" b="1768"/>
            <a:stretch/>
          </p:blipFill>
          <p:spPr>
            <a:xfrm>
              <a:off x="6900952" y="966603"/>
              <a:ext cx="3686771" cy="5837697"/>
            </a:xfrm>
            <a:prstGeom prst="rect">
              <a:avLst/>
            </a:prstGeom>
          </p:spPr>
        </p:pic>
        <p:sp>
          <p:nvSpPr>
            <p:cNvPr id="50" name="TextBox 49">
              <a:extLst>
                <a:ext uri="{FF2B5EF4-FFF2-40B4-BE49-F238E27FC236}">
                  <a16:creationId xmlns:a16="http://schemas.microsoft.com/office/drawing/2014/main" id="{ECEAFA12-EDEA-49B1-96DA-CCB3BFEEE93A}"/>
                </a:ext>
              </a:extLst>
            </p:cNvPr>
            <p:cNvSpPr txBox="1"/>
            <p:nvPr/>
          </p:nvSpPr>
          <p:spPr>
            <a:xfrm>
              <a:off x="7191970" y="4638122"/>
              <a:ext cx="550506" cy="276999"/>
            </a:xfrm>
            <a:prstGeom prst="rect">
              <a:avLst/>
            </a:prstGeom>
            <a:noFill/>
          </p:spPr>
          <p:txBody>
            <a:bodyPr wrap="square" rtlCol="0">
              <a:spAutoFit/>
            </a:bodyPr>
            <a:lstStyle/>
            <a:p>
              <a:pPr algn="ctr"/>
              <a:r>
                <a:rPr lang="pt-BR" sz="1200" dirty="0">
                  <a:solidFill>
                    <a:schemeClr val="bg1"/>
                  </a:solidFill>
                </a:rPr>
                <a:t>58,6</a:t>
              </a:r>
            </a:p>
          </p:txBody>
        </p:sp>
        <p:sp>
          <p:nvSpPr>
            <p:cNvPr id="51" name="TextBox 50">
              <a:extLst>
                <a:ext uri="{FF2B5EF4-FFF2-40B4-BE49-F238E27FC236}">
                  <a16:creationId xmlns:a16="http://schemas.microsoft.com/office/drawing/2014/main" id="{0464A650-DF7D-458D-8243-41E1F443803B}"/>
                </a:ext>
              </a:extLst>
            </p:cNvPr>
            <p:cNvSpPr txBox="1"/>
            <p:nvPr/>
          </p:nvSpPr>
          <p:spPr>
            <a:xfrm>
              <a:off x="7886009" y="4638123"/>
              <a:ext cx="550506" cy="276999"/>
            </a:xfrm>
            <a:prstGeom prst="rect">
              <a:avLst/>
            </a:prstGeom>
            <a:noFill/>
          </p:spPr>
          <p:txBody>
            <a:bodyPr wrap="square" rtlCol="0">
              <a:spAutoFit/>
            </a:bodyPr>
            <a:lstStyle/>
            <a:p>
              <a:pPr algn="ctr"/>
              <a:r>
                <a:rPr lang="pt-BR" sz="1200" dirty="0">
                  <a:solidFill>
                    <a:schemeClr val="bg1"/>
                  </a:solidFill>
                </a:rPr>
                <a:t>63,4</a:t>
              </a:r>
            </a:p>
          </p:txBody>
        </p:sp>
        <p:sp>
          <p:nvSpPr>
            <p:cNvPr id="52" name="TextBox 51">
              <a:extLst>
                <a:ext uri="{FF2B5EF4-FFF2-40B4-BE49-F238E27FC236}">
                  <a16:creationId xmlns:a16="http://schemas.microsoft.com/office/drawing/2014/main" id="{5206CD3C-CAA1-443C-BA02-0594A529B1BA}"/>
                </a:ext>
              </a:extLst>
            </p:cNvPr>
            <p:cNvSpPr txBox="1"/>
            <p:nvPr/>
          </p:nvSpPr>
          <p:spPr>
            <a:xfrm>
              <a:off x="8555352" y="4638123"/>
              <a:ext cx="550506" cy="276999"/>
            </a:xfrm>
            <a:prstGeom prst="rect">
              <a:avLst/>
            </a:prstGeom>
            <a:noFill/>
          </p:spPr>
          <p:txBody>
            <a:bodyPr wrap="square" rtlCol="0">
              <a:spAutoFit/>
            </a:bodyPr>
            <a:lstStyle/>
            <a:p>
              <a:pPr algn="ctr"/>
              <a:r>
                <a:rPr lang="pt-BR" sz="1200" dirty="0">
                  <a:solidFill>
                    <a:schemeClr val="bg1"/>
                  </a:solidFill>
                </a:rPr>
                <a:t>56,6</a:t>
              </a:r>
            </a:p>
          </p:txBody>
        </p:sp>
        <p:sp>
          <p:nvSpPr>
            <p:cNvPr id="53" name="TextBox 52">
              <a:extLst>
                <a:ext uri="{FF2B5EF4-FFF2-40B4-BE49-F238E27FC236}">
                  <a16:creationId xmlns:a16="http://schemas.microsoft.com/office/drawing/2014/main" id="{0E063F6A-6173-46BC-B70E-1D8188F52D89}"/>
                </a:ext>
              </a:extLst>
            </p:cNvPr>
            <p:cNvSpPr txBox="1"/>
            <p:nvPr/>
          </p:nvSpPr>
          <p:spPr>
            <a:xfrm>
              <a:off x="9246197" y="4638123"/>
              <a:ext cx="550506" cy="276999"/>
            </a:xfrm>
            <a:prstGeom prst="rect">
              <a:avLst/>
            </a:prstGeom>
            <a:noFill/>
          </p:spPr>
          <p:txBody>
            <a:bodyPr wrap="square" rtlCol="0">
              <a:spAutoFit/>
            </a:bodyPr>
            <a:lstStyle/>
            <a:p>
              <a:pPr algn="ctr"/>
              <a:r>
                <a:rPr lang="pt-BR" sz="1200" dirty="0">
                  <a:solidFill>
                    <a:schemeClr val="bg1"/>
                  </a:solidFill>
                </a:rPr>
                <a:t>61,8</a:t>
              </a:r>
            </a:p>
          </p:txBody>
        </p:sp>
        <p:sp>
          <p:nvSpPr>
            <p:cNvPr id="54" name="TextBox 53">
              <a:extLst>
                <a:ext uri="{FF2B5EF4-FFF2-40B4-BE49-F238E27FC236}">
                  <a16:creationId xmlns:a16="http://schemas.microsoft.com/office/drawing/2014/main" id="{F9F30911-9A41-4516-9E52-23F4BEC68972}"/>
                </a:ext>
              </a:extLst>
            </p:cNvPr>
            <p:cNvSpPr txBox="1"/>
            <p:nvPr/>
          </p:nvSpPr>
          <p:spPr>
            <a:xfrm>
              <a:off x="9924870" y="4638123"/>
              <a:ext cx="550506" cy="276999"/>
            </a:xfrm>
            <a:prstGeom prst="rect">
              <a:avLst/>
            </a:prstGeom>
            <a:noFill/>
          </p:spPr>
          <p:txBody>
            <a:bodyPr wrap="square" rtlCol="0">
              <a:spAutoFit/>
            </a:bodyPr>
            <a:lstStyle/>
            <a:p>
              <a:pPr algn="ctr"/>
              <a:r>
                <a:rPr lang="pt-BR" sz="1200" dirty="0">
                  <a:solidFill>
                    <a:schemeClr val="bg1"/>
                  </a:solidFill>
                </a:rPr>
                <a:t>56,5</a:t>
              </a:r>
            </a:p>
          </p:txBody>
        </p:sp>
        <p:sp>
          <p:nvSpPr>
            <p:cNvPr id="55" name="TextBox 54">
              <a:extLst>
                <a:ext uri="{FF2B5EF4-FFF2-40B4-BE49-F238E27FC236}">
                  <a16:creationId xmlns:a16="http://schemas.microsoft.com/office/drawing/2014/main" id="{E56EB9CB-71CB-4618-90FD-43B5B9C15A3B}"/>
                </a:ext>
              </a:extLst>
            </p:cNvPr>
            <p:cNvSpPr txBox="1"/>
            <p:nvPr/>
          </p:nvSpPr>
          <p:spPr>
            <a:xfrm>
              <a:off x="7191530" y="2199693"/>
              <a:ext cx="550506" cy="276999"/>
            </a:xfrm>
            <a:prstGeom prst="rect">
              <a:avLst/>
            </a:prstGeom>
            <a:noFill/>
          </p:spPr>
          <p:txBody>
            <a:bodyPr wrap="square" rtlCol="0">
              <a:spAutoFit/>
            </a:bodyPr>
            <a:lstStyle/>
            <a:p>
              <a:pPr algn="ctr"/>
              <a:r>
                <a:rPr lang="pt-BR" sz="1200" dirty="0">
                  <a:solidFill>
                    <a:schemeClr val="bg1"/>
                  </a:solidFill>
                </a:rPr>
                <a:t>41,4</a:t>
              </a:r>
            </a:p>
          </p:txBody>
        </p:sp>
        <p:sp>
          <p:nvSpPr>
            <p:cNvPr id="56" name="TextBox 55">
              <a:extLst>
                <a:ext uri="{FF2B5EF4-FFF2-40B4-BE49-F238E27FC236}">
                  <a16:creationId xmlns:a16="http://schemas.microsoft.com/office/drawing/2014/main" id="{B4EF1DCF-BCEB-49E9-8718-9B41C4E3FAD4}"/>
                </a:ext>
              </a:extLst>
            </p:cNvPr>
            <p:cNvSpPr txBox="1"/>
            <p:nvPr/>
          </p:nvSpPr>
          <p:spPr>
            <a:xfrm>
              <a:off x="7885569" y="2199694"/>
              <a:ext cx="550506" cy="276999"/>
            </a:xfrm>
            <a:prstGeom prst="rect">
              <a:avLst/>
            </a:prstGeom>
            <a:noFill/>
          </p:spPr>
          <p:txBody>
            <a:bodyPr wrap="square" rtlCol="0">
              <a:spAutoFit/>
            </a:bodyPr>
            <a:lstStyle/>
            <a:p>
              <a:pPr algn="ctr"/>
              <a:r>
                <a:rPr lang="pt-BR" sz="1200" dirty="0">
                  <a:solidFill>
                    <a:schemeClr val="bg1"/>
                  </a:solidFill>
                </a:rPr>
                <a:t>36,6</a:t>
              </a:r>
            </a:p>
          </p:txBody>
        </p:sp>
        <p:sp>
          <p:nvSpPr>
            <p:cNvPr id="57" name="TextBox 56">
              <a:extLst>
                <a:ext uri="{FF2B5EF4-FFF2-40B4-BE49-F238E27FC236}">
                  <a16:creationId xmlns:a16="http://schemas.microsoft.com/office/drawing/2014/main" id="{3FED04E7-B5D7-4B5F-B516-EA63BC928DBE}"/>
                </a:ext>
              </a:extLst>
            </p:cNvPr>
            <p:cNvSpPr txBox="1"/>
            <p:nvPr/>
          </p:nvSpPr>
          <p:spPr>
            <a:xfrm>
              <a:off x="8554912" y="2199694"/>
              <a:ext cx="550506" cy="276999"/>
            </a:xfrm>
            <a:prstGeom prst="rect">
              <a:avLst/>
            </a:prstGeom>
            <a:noFill/>
          </p:spPr>
          <p:txBody>
            <a:bodyPr wrap="square" rtlCol="0">
              <a:spAutoFit/>
            </a:bodyPr>
            <a:lstStyle/>
            <a:p>
              <a:pPr algn="ctr"/>
              <a:r>
                <a:rPr lang="pt-BR" sz="1200" dirty="0">
                  <a:solidFill>
                    <a:schemeClr val="bg1"/>
                  </a:solidFill>
                </a:rPr>
                <a:t>43,4</a:t>
              </a:r>
            </a:p>
          </p:txBody>
        </p:sp>
        <p:sp>
          <p:nvSpPr>
            <p:cNvPr id="58" name="TextBox 57">
              <a:extLst>
                <a:ext uri="{FF2B5EF4-FFF2-40B4-BE49-F238E27FC236}">
                  <a16:creationId xmlns:a16="http://schemas.microsoft.com/office/drawing/2014/main" id="{54FC746D-B733-4DE0-9C31-1801E7000499}"/>
                </a:ext>
              </a:extLst>
            </p:cNvPr>
            <p:cNvSpPr txBox="1"/>
            <p:nvPr/>
          </p:nvSpPr>
          <p:spPr>
            <a:xfrm>
              <a:off x="9245757" y="2199694"/>
              <a:ext cx="550506" cy="276999"/>
            </a:xfrm>
            <a:prstGeom prst="rect">
              <a:avLst/>
            </a:prstGeom>
            <a:noFill/>
          </p:spPr>
          <p:txBody>
            <a:bodyPr wrap="square" rtlCol="0">
              <a:spAutoFit/>
            </a:bodyPr>
            <a:lstStyle/>
            <a:p>
              <a:pPr algn="ctr"/>
              <a:r>
                <a:rPr lang="pt-BR" sz="1200" dirty="0">
                  <a:solidFill>
                    <a:schemeClr val="bg1"/>
                  </a:solidFill>
                </a:rPr>
                <a:t>38,2</a:t>
              </a:r>
            </a:p>
          </p:txBody>
        </p:sp>
        <p:sp>
          <p:nvSpPr>
            <p:cNvPr id="59" name="TextBox 58">
              <a:extLst>
                <a:ext uri="{FF2B5EF4-FFF2-40B4-BE49-F238E27FC236}">
                  <a16:creationId xmlns:a16="http://schemas.microsoft.com/office/drawing/2014/main" id="{0BC540DA-EF7A-403E-BA5B-499017DD2453}"/>
                </a:ext>
              </a:extLst>
            </p:cNvPr>
            <p:cNvSpPr txBox="1"/>
            <p:nvPr/>
          </p:nvSpPr>
          <p:spPr>
            <a:xfrm>
              <a:off x="9924430" y="2199694"/>
              <a:ext cx="550506" cy="276999"/>
            </a:xfrm>
            <a:prstGeom prst="rect">
              <a:avLst/>
            </a:prstGeom>
            <a:noFill/>
          </p:spPr>
          <p:txBody>
            <a:bodyPr wrap="square" rtlCol="0">
              <a:spAutoFit/>
            </a:bodyPr>
            <a:lstStyle/>
            <a:p>
              <a:pPr algn="ctr"/>
              <a:r>
                <a:rPr lang="pt-BR" sz="1200" dirty="0">
                  <a:solidFill>
                    <a:schemeClr val="bg1"/>
                  </a:solidFill>
                </a:rPr>
                <a:t>43,5</a:t>
              </a:r>
            </a:p>
          </p:txBody>
        </p:sp>
      </p:grpSp>
      <p:grpSp>
        <p:nvGrpSpPr>
          <p:cNvPr id="69" name="Group 68">
            <a:extLst>
              <a:ext uri="{FF2B5EF4-FFF2-40B4-BE49-F238E27FC236}">
                <a16:creationId xmlns:a16="http://schemas.microsoft.com/office/drawing/2014/main" id="{88A34A62-3E6E-49D3-B453-9EE804A39EA0}"/>
              </a:ext>
            </a:extLst>
          </p:cNvPr>
          <p:cNvGrpSpPr/>
          <p:nvPr/>
        </p:nvGrpSpPr>
        <p:grpSpPr>
          <a:xfrm>
            <a:off x="2663546" y="3472287"/>
            <a:ext cx="3480318" cy="3060858"/>
            <a:chOff x="1616392" y="3751532"/>
            <a:chExt cx="3480318" cy="3060858"/>
          </a:xfrm>
        </p:grpSpPr>
        <p:pic>
          <p:nvPicPr>
            <p:cNvPr id="63" name="Picture 62" descr="Chart, bar chart&#10;&#10;Description automatically generated">
              <a:extLst>
                <a:ext uri="{FF2B5EF4-FFF2-40B4-BE49-F238E27FC236}">
                  <a16:creationId xmlns:a16="http://schemas.microsoft.com/office/drawing/2014/main" id="{4BE2B2FE-C029-43D5-814C-3439B687C308}"/>
                </a:ext>
              </a:extLst>
            </p:cNvPr>
            <p:cNvPicPr>
              <a:picLocks noChangeAspect="1"/>
            </p:cNvPicPr>
            <p:nvPr/>
          </p:nvPicPr>
          <p:blipFill rotWithShape="1">
            <a:blip r:embed="rId3">
              <a:extLst>
                <a:ext uri="{28A0092B-C50C-407E-A947-70E740481C1C}">
                  <a14:useLocalDpi xmlns:a14="http://schemas.microsoft.com/office/drawing/2010/main" val="0"/>
                </a:ext>
              </a:extLst>
            </a:blip>
            <a:srcRect l="5033" t="8209" r="7992"/>
            <a:stretch/>
          </p:blipFill>
          <p:spPr>
            <a:xfrm>
              <a:off x="1616392" y="3751532"/>
              <a:ext cx="3480318" cy="3060858"/>
            </a:xfrm>
            <a:prstGeom prst="rect">
              <a:avLst/>
            </a:prstGeom>
          </p:spPr>
        </p:pic>
        <p:sp>
          <p:nvSpPr>
            <p:cNvPr id="64" name="TextBox 63">
              <a:extLst>
                <a:ext uri="{FF2B5EF4-FFF2-40B4-BE49-F238E27FC236}">
                  <a16:creationId xmlns:a16="http://schemas.microsoft.com/office/drawing/2014/main" id="{CA95E858-E72E-46FB-B5A7-A368ED13F591}"/>
                </a:ext>
              </a:extLst>
            </p:cNvPr>
            <p:cNvSpPr txBox="1"/>
            <p:nvPr/>
          </p:nvSpPr>
          <p:spPr>
            <a:xfrm>
              <a:off x="2025004" y="5152361"/>
              <a:ext cx="550506" cy="276999"/>
            </a:xfrm>
            <a:prstGeom prst="rect">
              <a:avLst/>
            </a:prstGeom>
            <a:noFill/>
          </p:spPr>
          <p:txBody>
            <a:bodyPr wrap="square" rtlCol="0">
              <a:spAutoFit/>
            </a:bodyPr>
            <a:lstStyle/>
            <a:p>
              <a:pPr algn="ctr"/>
              <a:r>
                <a:rPr lang="pt-BR" sz="1200" dirty="0">
                  <a:solidFill>
                    <a:schemeClr val="bg1"/>
                  </a:solidFill>
                </a:rPr>
                <a:t>49</a:t>
              </a:r>
            </a:p>
          </p:txBody>
        </p:sp>
        <p:sp>
          <p:nvSpPr>
            <p:cNvPr id="65" name="TextBox 64">
              <a:extLst>
                <a:ext uri="{FF2B5EF4-FFF2-40B4-BE49-F238E27FC236}">
                  <a16:creationId xmlns:a16="http://schemas.microsoft.com/office/drawing/2014/main" id="{7A4D0EF0-C1C2-4ECF-B454-37A686C03835}"/>
                </a:ext>
              </a:extLst>
            </p:cNvPr>
            <p:cNvSpPr txBox="1"/>
            <p:nvPr/>
          </p:nvSpPr>
          <p:spPr>
            <a:xfrm>
              <a:off x="2587536" y="5152361"/>
              <a:ext cx="550506" cy="276999"/>
            </a:xfrm>
            <a:prstGeom prst="rect">
              <a:avLst/>
            </a:prstGeom>
            <a:noFill/>
          </p:spPr>
          <p:txBody>
            <a:bodyPr wrap="square" rtlCol="0">
              <a:spAutoFit/>
            </a:bodyPr>
            <a:lstStyle/>
            <a:p>
              <a:pPr algn="ctr"/>
              <a:r>
                <a:rPr lang="pt-BR" sz="1200" dirty="0">
                  <a:solidFill>
                    <a:schemeClr val="bg1"/>
                  </a:solidFill>
                </a:rPr>
                <a:t>46</a:t>
              </a:r>
            </a:p>
          </p:txBody>
        </p:sp>
        <p:sp>
          <p:nvSpPr>
            <p:cNvPr id="66" name="TextBox 65">
              <a:extLst>
                <a:ext uri="{FF2B5EF4-FFF2-40B4-BE49-F238E27FC236}">
                  <a16:creationId xmlns:a16="http://schemas.microsoft.com/office/drawing/2014/main" id="{EA251F6D-29F2-476A-AC6A-0B7850B8AEA2}"/>
                </a:ext>
              </a:extLst>
            </p:cNvPr>
            <p:cNvSpPr txBox="1"/>
            <p:nvPr/>
          </p:nvSpPr>
          <p:spPr>
            <a:xfrm>
              <a:off x="3167433" y="5152361"/>
              <a:ext cx="550506" cy="276999"/>
            </a:xfrm>
            <a:prstGeom prst="rect">
              <a:avLst/>
            </a:prstGeom>
            <a:noFill/>
          </p:spPr>
          <p:txBody>
            <a:bodyPr wrap="square" rtlCol="0">
              <a:spAutoFit/>
            </a:bodyPr>
            <a:lstStyle/>
            <a:p>
              <a:pPr algn="ctr"/>
              <a:r>
                <a:rPr lang="pt-BR" sz="1200" dirty="0">
                  <a:solidFill>
                    <a:schemeClr val="bg1"/>
                  </a:solidFill>
                </a:rPr>
                <a:t>49</a:t>
              </a:r>
            </a:p>
          </p:txBody>
        </p:sp>
        <p:sp>
          <p:nvSpPr>
            <p:cNvPr id="67" name="TextBox 66">
              <a:extLst>
                <a:ext uri="{FF2B5EF4-FFF2-40B4-BE49-F238E27FC236}">
                  <a16:creationId xmlns:a16="http://schemas.microsoft.com/office/drawing/2014/main" id="{5AAE62D7-26E2-4038-8EE6-6FC82ABD92C9}"/>
                </a:ext>
              </a:extLst>
            </p:cNvPr>
            <p:cNvSpPr txBox="1"/>
            <p:nvPr/>
          </p:nvSpPr>
          <p:spPr>
            <a:xfrm>
              <a:off x="3772372" y="5152361"/>
              <a:ext cx="550506" cy="276999"/>
            </a:xfrm>
            <a:prstGeom prst="rect">
              <a:avLst/>
            </a:prstGeom>
            <a:noFill/>
          </p:spPr>
          <p:txBody>
            <a:bodyPr wrap="square" rtlCol="0">
              <a:spAutoFit/>
            </a:bodyPr>
            <a:lstStyle/>
            <a:p>
              <a:pPr algn="ctr"/>
              <a:r>
                <a:rPr lang="pt-BR" sz="1200" dirty="0">
                  <a:solidFill>
                    <a:schemeClr val="bg1"/>
                  </a:solidFill>
                </a:rPr>
                <a:t>51</a:t>
              </a:r>
            </a:p>
          </p:txBody>
        </p:sp>
        <p:sp>
          <p:nvSpPr>
            <p:cNvPr id="68" name="TextBox 67">
              <a:extLst>
                <a:ext uri="{FF2B5EF4-FFF2-40B4-BE49-F238E27FC236}">
                  <a16:creationId xmlns:a16="http://schemas.microsoft.com/office/drawing/2014/main" id="{A50A7905-003C-4208-966A-5DE65CE9B82D}"/>
                </a:ext>
              </a:extLst>
            </p:cNvPr>
            <p:cNvSpPr txBox="1"/>
            <p:nvPr/>
          </p:nvSpPr>
          <p:spPr>
            <a:xfrm>
              <a:off x="4377311" y="5152361"/>
              <a:ext cx="550506" cy="276999"/>
            </a:xfrm>
            <a:prstGeom prst="rect">
              <a:avLst/>
            </a:prstGeom>
            <a:noFill/>
          </p:spPr>
          <p:txBody>
            <a:bodyPr wrap="square" rtlCol="0">
              <a:spAutoFit/>
            </a:bodyPr>
            <a:lstStyle/>
            <a:p>
              <a:pPr algn="ctr"/>
              <a:r>
                <a:rPr lang="pt-BR" sz="1200" dirty="0">
                  <a:solidFill>
                    <a:schemeClr val="bg1"/>
                  </a:solidFill>
                </a:rPr>
                <a:t>49</a:t>
              </a:r>
            </a:p>
          </p:txBody>
        </p:sp>
      </p:grpSp>
      <p:sp>
        <p:nvSpPr>
          <p:cNvPr id="71" name="TextBox 70">
            <a:extLst>
              <a:ext uri="{FF2B5EF4-FFF2-40B4-BE49-F238E27FC236}">
                <a16:creationId xmlns:a16="http://schemas.microsoft.com/office/drawing/2014/main" id="{BA7764B1-7C63-4AF1-B27F-D54CB698770A}"/>
              </a:ext>
            </a:extLst>
          </p:cNvPr>
          <p:cNvSpPr txBox="1"/>
          <p:nvPr/>
        </p:nvSpPr>
        <p:spPr>
          <a:xfrm>
            <a:off x="645596" y="3515170"/>
            <a:ext cx="2106935" cy="2492990"/>
          </a:xfrm>
          <a:prstGeom prst="rect">
            <a:avLst/>
          </a:prstGeom>
          <a:noFill/>
        </p:spPr>
        <p:txBody>
          <a:bodyPr wrap="square" rtlCol="0">
            <a:spAutoFit/>
          </a:bodyPr>
          <a:lstStyle/>
          <a:p>
            <a:r>
              <a:rPr lang="es-ES" sz="1400" dirty="0">
                <a:latin typeface="+mj-lt"/>
              </a:rPr>
              <a:t>En promedio los hogares hacen sus compras una vez a la semana:</a:t>
            </a:r>
          </a:p>
          <a:p>
            <a:endParaRPr lang="es-ES" sz="1400" dirty="0">
              <a:latin typeface="+mj-lt"/>
            </a:endParaRPr>
          </a:p>
          <a:p>
            <a:pPr marL="285750" indent="-285750">
              <a:buFont typeface="Wingdings" panose="05000000000000000000" pitchFamily="2" charset="2"/>
              <a:buChar char="§"/>
            </a:pPr>
            <a:r>
              <a:rPr lang="es-ES" sz="1400" dirty="0">
                <a:latin typeface="+mj-lt"/>
              </a:rPr>
              <a:t>Los hogares independientes senior son los más frecuentes, hacen un promedio de 51 compras al año</a:t>
            </a:r>
          </a:p>
          <a:p>
            <a:pPr marL="742950" lvl="1" indent="-285750">
              <a:buFont typeface="Wingdings" panose="05000000000000000000" pitchFamily="2" charset="2"/>
              <a:buChar char="§"/>
            </a:pPr>
            <a:endParaRPr lang="es-ES" sz="1600" dirty="0">
              <a:latin typeface="+mj-lt"/>
            </a:endParaRPr>
          </a:p>
        </p:txBody>
      </p:sp>
    </p:spTree>
    <p:extLst>
      <p:ext uri="{BB962C8B-B14F-4D97-AF65-F5344CB8AC3E}">
        <p14:creationId xmlns:p14="http://schemas.microsoft.com/office/powerpoint/2010/main" val="21501033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2308</TotalTime>
  <Words>1083</Words>
  <Application>Microsoft Office PowerPoint</Application>
  <PresentationFormat>Widescreen</PresentationFormat>
  <Paragraphs>161</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Wingdings</vt:lpstr>
      <vt:lpstr>Office Theme</vt:lpstr>
      <vt:lpstr>Comportamiento del consumidor</vt:lpstr>
      <vt:lpstr>PowerPoint Presentation</vt:lpstr>
      <vt:lpstr>PowerPoint Presentation</vt:lpstr>
      <vt:lpstr>ID: Identificación del cliente  Age Group: Grupo de personas por rango de edad indicada  Education: Nivel de educación del consumidor  Marital Status: Grupo de personas con la edad indicada  Income: Ingreso anual familiar del hogar  Kidhome: Numero de niños del hogar  Teenhome: Numero de adolescentes del hogar</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Comportamento do consumidor</dc:title>
  <dc:creator>Hugo Meschini Rocha</dc:creator>
  <cp:lastModifiedBy>Hugo Meschini Rocha</cp:lastModifiedBy>
  <cp:revision>1</cp:revision>
  <dcterms:created xsi:type="dcterms:W3CDTF">2022-03-05T11:12:18Z</dcterms:created>
  <dcterms:modified xsi:type="dcterms:W3CDTF">2022-03-13T12:59:05Z</dcterms:modified>
</cp:coreProperties>
</file>

<file path=docProps/thumbnail.jpeg>
</file>